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4" r:id="rId5"/>
    <p:sldId id="259" r:id="rId6"/>
    <p:sldId id="266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78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9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87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19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62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57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50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0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7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49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42AC-E086-4296-B89C-8CB00B5C83F7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69767-7216-48AD-8D8A-9B4A62DC3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4" y="24"/>
            <a:ext cx="9251504" cy="685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Bild 12" descr="C:\Users\Win\AppData\Local\Microsoft\Windows\Temporary Internet Files\Content.IE5\X0QYBS4I\MP9004026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37" y="116632"/>
            <a:ext cx="254475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2336"/>
            <a:ext cx="2461092" cy="3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319427"/>
            <a:ext cx="278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Bienvenue</a:t>
            </a:r>
            <a:r>
              <a:rPr lang="de-DE" sz="3200" b="1" dirty="0" smtClean="0">
                <a:solidFill>
                  <a:schemeClr val="bg1"/>
                </a:solidFill>
              </a:rPr>
              <a:t>! </a:t>
            </a:r>
          </a:p>
        </p:txBody>
      </p:sp>
      <p:pic>
        <p:nvPicPr>
          <p:cNvPr id="1028" name="Bild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01213"/>
            <a:ext cx="1583334" cy="205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84" y="1726837"/>
            <a:ext cx="2840805" cy="21306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1" y="4681023"/>
            <a:ext cx="2688299" cy="151216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8207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70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000" dirty="0" smtClean="0"/>
              <a:t>Erlernen einer </a:t>
            </a:r>
            <a:r>
              <a:rPr lang="de-DE" sz="3000" b="1" dirty="0" smtClean="0"/>
              <a:t>zweiten</a:t>
            </a:r>
            <a:r>
              <a:rPr lang="de-DE" sz="3000" dirty="0" smtClean="0"/>
              <a:t> Fremdsprache: </a:t>
            </a:r>
          </a:p>
          <a:p>
            <a:pPr marL="0" indent="0">
              <a:buNone/>
            </a:pPr>
            <a:r>
              <a:rPr lang="de-DE" sz="3000" b="1" dirty="0" smtClean="0"/>
              <a:t>Le </a:t>
            </a:r>
            <a:r>
              <a:rPr lang="de-DE" sz="3000" b="1" dirty="0" err="1" smtClean="0"/>
              <a:t>fran</a:t>
            </a:r>
            <a:r>
              <a:rPr lang="el-GR" sz="3000" b="1" dirty="0" smtClean="0"/>
              <a:t>ς</a:t>
            </a:r>
            <a:r>
              <a:rPr lang="de-DE" sz="3000" b="1" dirty="0" err="1" smtClean="0"/>
              <a:t>ais</a:t>
            </a:r>
            <a:endParaRPr lang="de-DE" sz="3000" b="1" dirty="0" smtClean="0"/>
          </a:p>
          <a:p>
            <a:pPr marL="0" indent="0">
              <a:buNone/>
            </a:pPr>
            <a:endParaRPr lang="de-DE" sz="2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Sprechen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Hören</a:t>
            </a:r>
          </a:p>
          <a:p>
            <a:pPr lvl="1"/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Lesen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Schreiben </a:t>
            </a:r>
          </a:p>
          <a:p>
            <a:pPr lvl="2"/>
            <a:r>
              <a:rPr lang="de-DE" dirty="0" err="1" smtClean="0"/>
              <a:t>Bonjour</a:t>
            </a:r>
            <a:r>
              <a:rPr lang="de-DE" dirty="0" smtClean="0"/>
              <a:t>! Je </a:t>
            </a:r>
            <a:r>
              <a:rPr lang="de-DE" dirty="0" err="1" smtClean="0"/>
              <a:t>m‘appelle</a:t>
            </a:r>
            <a:r>
              <a:rPr lang="de-DE" dirty="0" smtClean="0"/>
              <a:t> </a:t>
            </a:r>
            <a:r>
              <a:rPr lang="de-DE" dirty="0" err="1" smtClean="0"/>
              <a:t>Mme</a:t>
            </a:r>
            <a:r>
              <a:rPr lang="de-DE" dirty="0" smtClean="0"/>
              <a:t> Nührenbörger. Je </a:t>
            </a:r>
            <a:r>
              <a:rPr lang="de-DE" dirty="0" err="1" smtClean="0"/>
              <a:t>suis</a:t>
            </a:r>
            <a:r>
              <a:rPr lang="de-DE" dirty="0" smtClean="0"/>
              <a:t> la </a:t>
            </a:r>
            <a:r>
              <a:rPr lang="de-DE" dirty="0" err="1" smtClean="0"/>
              <a:t>prof</a:t>
            </a:r>
            <a:r>
              <a:rPr lang="de-DE" dirty="0" smtClean="0"/>
              <a:t> de </a:t>
            </a:r>
            <a:r>
              <a:rPr lang="de-DE" dirty="0" err="1" smtClean="0"/>
              <a:t>fran</a:t>
            </a:r>
            <a:r>
              <a:rPr lang="el-GR" dirty="0" smtClean="0"/>
              <a:t>ς</a:t>
            </a:r>
            <a:r>
              <a:rPr lang="de-DE" dirty="0" err="1" smtClean="0"/>
              <a:t>ais</a:t>
            </a:r>
            <a:r>
              <a:rPr lang="de-DE" dirty="0"/>
              <a:t>.</a:t>
            </a:r>
            <a:r>
              <a:rPr lang="de-DE" dirty="0" smtClean="0"/>
              <a:t> Salut!</a:t>
            </a:r>
          </a:p>
          <a:p>
            <a:pPr marL="457200" lvl="1" indent="0">
              <a:buNone/>
            </a:pPr>
            <a:r>
              <a:rPr lang="de-DE" dirty="0" smtClean="0"/>
              <a:t> 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4" name="Grafik 3" descr="Flag of France.sv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2797621"/>
            <a:ext cx="487363" cy="4873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22" y="1"/>
            <a:ext cx="1923677" cy="25649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7709" y="4715198"/>
            <a:ext cx="2742787" cy="15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Einblicke in die Kultur, den Alltag und die Lebensweise französischsprachiger </a:t>
            </a:r>
            <a:r>
              <a:rPr lang="de-DE" dirty="0" smtClean="0"/>
              <a:t>Länder</a:t>
            </a:r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La France (Paris, Strasbourg, les </a:t>
            </a:r>
            <a:r>
              <a:rPr lang="de-DE" dirty="0" err="1" smtClean="0"/>
              <a:t>Pyrénées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La Guadeloupe, la Martinique, la </a:t>
            </a:r>
            <a:r>
              <a:rPr lang="de-DE" dirty="0" err="1" smtClean="0"/>
              <a:t>Guyane</a:t>
            </a:r>
            <a:r>
              <a:rPr lang="de-DE" dirty="0" smtClean="0"/>
              <a:t> </a:t>
            </a:r>
          </a:p>
        </p:txBody>
      </p:sp>
      <p:pic>
        <p:nvPicPr>
          <p:cNvPr id="4" name="Grafik 3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pic>
        <p:nvPicPr>
          <p:cNvPr id="1026" name="Picture 2" descr="Informations générales sur la Guadeloupe, Généralités en Guadelou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96" y="4437112"/>
            <a:ext cx="3867824" cy="19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4135408" cy="3921299"/>
          </a:xfrm>
        </p:spPr>
        <p:txBody>
          <a:bodyPr>
            <a:normAutofit/>
          </a:bodyPr>
          <a:lstStyle/>
          <a:p>
            <a:r>
              <a:rPr lang="de-DE" b="1" dirty="0" smtClean="0"/>
              <a:t>Themenbereiche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Landeskunde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Geschichte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Freundschaft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Urlaub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Musik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54" y="0"/>
            <a:ext cx="2171733" cy="1628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pic>
        <p:nvPicPr>
          <p:cNvPr id="5" name="Grafik 4" descr="Flag of France.s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745008" y="2240533"/>
            <a:ext cx="4135408" cy="385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Grammatik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Bildung von Sätzen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Konjugation der Verben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Zeitformen (Präsens, Vergangenheit, Zukunft)</a:t>
            </a:r>
          </a:p>
          <a:p>
            <a:pPr lvl="1"/>
            <a:endParaRPr lang="de-DE" b="1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411760" y="1444134"/>
            <a:ext cx="4400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Buch: </a:t>
            </a:r>
            <a:r>
              <a:rPr lang="de-DE" sz="3600" b="1" dirty="0" err="1"/>
              <a:t>Tous</a:t>
            </a:r>
            <a:r>
              <a:rPr lang="de-DE" sz="3600" b="1" dirty="0"/>
              <a:t> Ensemble</a:t>
            </a:r>
          </a:p>
        </p:txBody>
      </p:sp>
    </p:spTree>
    <p:extLst>
      <p:ext uri="{BB962C8B-B14F-4D97-AF65-F5344CB8AC3E}">
        <p14:creationId xmlns:p14="http://schemas.microsoft.com/office/powerpoint/2010/main" val="24122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Wahlpflichtfach ab Jahrgang 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Französisch wird dein 4. Hauptfach </a:t>
            </a:r>
            <a:endParaRPr lang="de-D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5-stündiger Unterricht im JG 7 (zwei Stunden weniger </a:t>
            </a:r>
            <a:r>
              <a:rPr lang="de-DE" sz="2800" smtClean="0"/>
              <a:t>SegeLunterricht)</a:t>
            </a:r>
            <a:endParaRPr lang="de-D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3-stündiger Unterricht JG 8-10</a:t>
            </a:r>
            <a:endParaRPr lang="de-D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3 Klassenarbeiten pro Halbjahr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regelmäßige Vokabel- / Grammatiktests</a:t>
            </a:r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sp>
        <p:nvSpPr>
          <p:cNvPr id="5" name="Textfeld 4"/>
          <p:cNvSpPr txBox="1"/>
          <p:nvPr/>
        </p:nvSpPr>
        <p:spPr>
          <a:xfrm rot="1894633">
            <a:off x="6119840" y="746273"/>
            <a:ext cx="305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On y </a:t>
            </a:r>
            <a:r>
              <a:rPr lang="de-DE" sz="4400" b="1" dirty="0" err="1" smtClean="0"/>
              <a:t>va</a:t>
            </a:r>
            <a:r>
              <a:rPr lang="de-DE" sz="4400" b="1" dirty="0" smtClean="0"/>
              <a:t>! 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19162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Wahlpflichtfach ab Jahrgang 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wer </a:t>
            </a:r>
            <a:r>
              <a:rPr lang="de-DE" sz="2800" dirty="0"/>
              <a:t>Französisch </a:t>
            </a:r>
            <a:r>
              <a:rPr lang="de-DE" sz="2800" dirty="0" smtClean="0"/>
              <a:t>bis </a:t>
            </a:r>
            <a:r>
              <a:rPr lang="de-DE" sz="2800" dirty="0"/>
              <a:t>zum Ende der Klasse 10 erfolgreich belegt, hat für den Besuch der gymnasialen Oberstufe bereits die zweite Fremdsprache erfüllt und braucht in der Oberstufe nur Englisch verpflichtend fortzuführen.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8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sp>
        <p:nvSpPr>
          <p:cNvPr id="5" name="Textfeld 4"/>
          <p:cNvSpPr txBox="1"/>
          <p:nvPr/>
        </p:nvSpPr>
        <p:spPr>
          <a:xfrm rot="1894633">
            <a:off x="6119840" y="746273"/>
            <a:ext cx="305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On y </a:t>
            </a:r>
            <a:r>
              <a:rPr lang="de-DE" sz="4400" b="1" dirty="0" err="1" smtClean="0"/>
              <a:t>va</a:t>
            </a:r>
            <a:r>
              <a:rPr lang="de-DE" sz="4400" b="1" dirty="0" smtClean="0"/>
              <a:t>! 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38228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Voraussetzungen: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gute bis sehr gute Noten in Deutsch und Englisch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Spaß am Erlernen einer Sprache (auch am Vokabel- und Grammatiklernen)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800" dirty="0" smtClean="0"/>
              <a:t>Fleiß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800" dirty="0" smtClean="0"/>
              <a:t>Disziplin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800" dirty="0" smtClean="0"/>
              <a:t>Humor</a:t>
            </a:r>
            <a:endParaRPr lang="de-DE" sz="2800" dirty="0"/>
          </a:p>
        </p:txBody>
      </p:sp>
      <p:pic>
        <p:nvPicPr>
          <p:cNvPr id="4" name="Grafik 3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93" y="0"/>
            <a:ext cx="2939819" cy="22048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pic>
        <p:nvPicPr>
          <p:cNvPr id="4098" name="Picture 2" descr="Kleine französische Creperie in Paris Stockfotografie - Ala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79" y="3933056"/>
            <a:ext cx="2232133" cy="31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172629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5" y="1556792"/>
            <a:ext cx="6596195" cy="4680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Außerunterrichtliche Aktivitäten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err="1" smtClean="0"/>
              <a:t>FranceMobil</a:t>
            </a:r>
            <a:r>
              <a:rPr lang="de-DE" b="1" dirty="0" smtClean="0"/>
              <a:t>: </a:t>
            </a:r>
            <a:r>
              <a:rPr lang="de-DE" dirty="0" smtClean="0"/>
              <a:t>ein Franzose / eine   Französin kommt für einen Vormittag zu uns an die Schule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Besuch der </a:t>
            </a:r>
            <a:r>
              <a:rPr lang="de-DE" b="1" dirty="0" err="1" smtClean="0"/>
              <a:t>Cinéfête</a:t>
            </a:r>
            <a:r>
              <a:rPr lang="de-DE" dirty="0" smtClean="0"/>
              <a:t> (französische Kinotage)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DELF-AG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b="1" dirty="0"/>
              <a:t>D</a:t>
            </a:r>
            <a:r>
              <a:rPr lang="de-DE" dirty="0"/>
              <a:t>iplôme </a:t>
            </a:r>
            <a:r>
              <a:rPr lang="de-DE" dirty="0" err="1"/>
              <a:t>d’</a:t>
            </a:r>
            <a:r>
              <a:rPr lang="de-DE" b="1" dirty="0" err="1"/>
              <a:t>E</a:t>
            </a:r>
            <a:r>
              <a:rPr lang="de-DE" dirty="0" err="1"/>
              <a:t>tudes</a:t>
            </a:r>
            <a:r>
              <a:rPr lang="de-DE" dirty="0"/>
              <a:t> en </a:t>
            </a:r>
            <a:r>
              <a:rPr lang="de-DE" b="1" dirty="0"/>
              <a:t>L</a:t>
            </a:r>
            <a:r>
              <a:rPr lang="de-DE" dirty="0"/>
              <a:t>angue </a:t>
            </a:r>
            <a:r>
              <a:rPr lang="de-DE" dirty="0" smtClean="0"/>
              <a:t>  </a:t>
            </a:r>
            <a:r>
              <a:rPr lang="de-DE" b="1" dirty="0" smtClean="0"/>
              <a:t>F</a:t>
            </a:r>
            <a:r>
              <a:rPr lang="de-DE" dirty="0" smtClean="0"/>
              <a:t>rançaise)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4-tägige Fahrt nach </a:t>
            </a:r>
            <a:r>
              <a:rPr lang="de-DE" b="1" dirty="0" smtClean="0"/>
              <a:t>Paris</a:t>
            </a:r>
            <a:r>
              <a:rPr lang="de-DE" dirty="0" smtClean="0"/>
              <a:t> in Klasse 9 (freiwillig)</a:t>
            </a:r>
            <a:endParaRPr lang="de-DE" dirty="0"/>
          </a:p>
        </p:txBody>
      </p:sp>
      <p:pic>
        <p:nvPicPr>
          <p:cNvPr id="4" name="Grafik 3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86" y="9144"/>
            <a:ext cx="268091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11" y="4005065"/>
            <a:ext cx="2139701" cy="28529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16379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err="1" smtClean="0"/>
              <a:t>Chers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élèves</a:t>
            </a:r>
            <a:r>
              <a:rPr lang="de-DE" sz="3600" b="1" dirty="0" smtClean="0"/>
              <a:t>, </a:t>
            </a:r>
          </a:p>
          <a:p>
            <a:pPr marL="0" indent="0">
              <a:buNone/>
            </a:pPr>
            <a:r>
              <a:rPr lang="de-DE" dirty="0" smtClean="0"/>
              <a:t>Merci </a:t>
            </a:r>
            <a:r>
              <a:rPr lang="de-DE" dirty="0" err="1" smtClean="0"/>
              <a:t>beaucoup</a:t>
            </a:r>
            <a:r>
              <a:rPr lang="de-DE" dirty="0" smtClean="0"/>
              <a:t>! </a:t>
            </a:r>
          </a:p>
          <a:p>
            <a:pPr marL="0" indent="0">
              <a:buNone/>
            </a:pPr>
            <a:r>
              <a:rPr lang="de-DE" dirty="0" smtClean="0"/>
              <a:t>Je </a:t>
            </a:r>
            <a:r>
              <a:rPr lang="de-DE" dirty="0" err="1" smtClean="0"/>
              <a:t>vous</a:t>
            </a:r>
            <a:r>
              <a:rPr lang="de-DE" dirty="0" smtClean="0"/>
              <a:t> </a:t>
            </a:r>
            <a:r>
              <a:rPr lang="de-DE" dirty="0" err="1" smtClean="0"/>
              <a:t>souhaite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bonne</a:t>
            </a:r>
            <a:r>
              <a:rPr lang="de-DE" dirty="0" smtClean="0"/>
              <a:t> </a:t>
            </a:r>
            <a:r>
              <a:rPr lang="de-DE" dirty="0" err="1" smtClean="0"/>
              <a:t>journée</a:t>
            </a:r>
            <a:r>
              <a:rPr lang="de-DE" dirty="0" smtClean="0"/>
              <a:t>! </a:t>
            </a:r>
          </a:p>
          <a:p>
            <a:pPr marL="0" indent="0">
              <a:buNone/>
            </a:pPr>
            <a:r>
              <a:rPr lang="de-DE" dirty="0" smtClean="0"/>
              <a:t>Bonne </a:t>
            </a:r>
            <a:r>
              <a:rPr lang="de-DE" dirty="0" err="1" smtClean="0"/>
              <a:t>chance</a:t>
            </a:r>
            <a:r>
              <a:rPr lang="de-DE" dirty="0" smtClean="0"/>
              <a:t> et à </a:t>
            </a:r>
            <a:r>
              <a:rPr lang="de-DE" dirty="0" err="1" smtClean="0"/>
              <a:t>bientôt</a:t>
            </a:r>
            <a:r>
              <a:rPr lang="de-DE" dirty="0" smtClean="0"/>
              <a:t>!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err="1" smtClean="0"/>
              <a:t>Mme</a:t>
            </a:r>
            <a:r>
              <a:rPr lang="de-DE" dirty="0" smtClean="0"/>
              <a:t> Nührenbörger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800" dirty="0" smtClean="0"/>
              <a:t>Meldet euch bei Fragen unter: </a:t>
            </a:r>
            <a:r>
              <a:rPr lang="de-DE" sz="2800" b="1" dirty="0" smtClean="0"/>
              <a:t>nue@sks-sbg.de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936424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Französisch</a:t>
            </a:r>
            <a:endParaRPr lang="de-DE" sz="4400" b="1" dirty="0"/>
          </a:p>
        </p:txBody>
      </p:sp>
      <p:pic>
        <p:nvPicPr>
          <p:cNvPr id="5" name="Grafik 4" descr="Flag of Franc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753870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uPi for a free 3.14159265358979323846...: 50 Jahre «Astérix et Obélix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92" y="3429000"/>
            <a:ext cx="1685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Bildschirmpräsentation (4:3)</PresentationFormat>
  <Paragraphs>69</Paragraphs>
  <Slides>9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Bienvenue!</dc:title>
  <dc:creator>Vera Nührenbörger</dc:creator>
  <cp:lastModifiedBy>Vera Nührenbörger</cp:lastModifiedBy>
  <cp:revision>20</cp:revision>
  <dcterms:created xsi:type="dcterms:W3CDTF">2021-05-20T07:59:44Z</dcterms:created>
  <dcterms:modified xsi:type="dcterms:W3CDTF">2023-05-16T06:48:45Z</dcterms:modified>
</cp:coreProperties>
</file>