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1" r:id="rId2"/>
  </p:sldMasterIdLst>
  <p:sldIdLst>
    <p:sldId id="256" r:id="rId3"/>
    <p:sldId id="257" r:id="rId4"/>
    <p:sldId id="258" r:id="rId5"/>
    <p:sldId id="259" r:id="rId6"/>
    <p:sldId id="260" r:id="rId7"/>
    <p:sldId id="261" r:id="rId8"/>
  </p:sldIdLst>
  <p:sldSz cx="12192000" cy="6858000"/>
  <p:notesSz cx="7559675" cy="10691813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08"/>
    <p:restoredTop sz="94677"/>
  </p:normalViewPr>
  <p:slideViewPr>
    <p:cSldViewPr snapToGrid="0">
      <p:cViewPr varScale="1">
        <p:scale>
          <a:sx n="92" d="100"/>
          <a:sy n="92" d="100"/>
        </p:scale>
        <p:origin x="784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theme" Target="theme/theme1.xml"/><Relationship Id="rId5" Type="http://schemas.openxmlformats.org/officeDocument/2006/relationships/slide" Target="slides/slide3.xml"/><Relationship Id="rId10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de-DE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1051524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838080" y="4098240"/>
            <a:ext cx="1051524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de-DE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0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5131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1" name="PlaceHolder 3"/>
          <p:cNvSpPr>
            <a:spLocks noGrp="1"/>
          </p:cNvSpPr>
          <p:nvPr>
            <p:ph type="body"/>
          </p:nvPr>
        </p:nvSpPr>
        <p:spPr>
          <a:xfrm>
            <a:off x="6226200" y="1825560"/>
            <a:ext cx="5131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2" name="PlaceHolder 4"/>
          <p:cNvSpPr>
            <a:spLocks noGrp="1"/>
          </p:cNvSpPr>
          <p:nvPr>
            <p:ph type="body"/>
          </p:nvPr>
        </p:nvSpPr>
        <p:spPr>
          <a:xfrm>
            <a:off x="838080" y="4098240"/>
            <a:ext cx="5131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3" name="PlaceHolder 5"/>
          <p:cNvSpPr>
            <a:spLocks noGrp="1"/>
          </p:cNvSpPr>
          <p:nvPr>
            <p:ph type="body"/>
          </p:nvPr>
        </p:nvSpPr>
        <p:spPr>
          <a:xfrm>
            <a:off x="6226200" y="4098240"/>
            <a:ext cx="5131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de-DE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5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338580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6" name="PlaceHolder 3"/>
          <p:cNvSpPr>
            <a:spLocks noGrp="1"/>
          </p:cNvSpPr>
          <p:nvPr>
            <p:ph type="body"/>
          </p:nvPr>
        </p:nvSpPr>
        <p:spPr>
          <a:xfrm>
            <a:off x="4393440" y="1825560"/>
            <a:ext cx="338580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7" name="PlaceHolder 4"/>
          <p:cNvSpPr>
            <a:spLocks noGrp="1"/>
          </p:cNvSpPr>
          <p:nvPr>
            <p:ph type="body"/>
          </p:nvPr>
        </p:nvSpPr>
        <p:spPr>
          <a:xfrm>
            <a:off x="7949160" y="1825560"/>
            <a:ext cx="338580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8" name="PlaceHolder 5"/>
          <p:cNvSpPr>
            <a:spLocks noGrp="1"/>
          </p:cNvSpPr>
          <p:nvPr>
            <p:ph type="body"/>
          </p:nvPr>
        </p:nvSpPr>
        <p:spPr>
          <a:xfrm>
            <a:off x="838080" y="4098240"/>
            <a:ext cx="338580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9" name="PlaceHolder 6"/>
          <p:cNvSpPr>
            <a:spLocks noGrp="1"/>
          </p:cNvSpPr>
          <p:nvPr>
            <p:ph type="body"/>
          </p:nvPr>
        </p:nvSpPr>
        <p:spPr>
          <a:xfrm>
            <a:off x="4393440" y="4098240"/>
            <a:ext cx="338580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0" name="PlaceHolder 7"/>
          <p:cNvSpPr>
            <a:spLocks noGrp="1"/>
          </p:cNvSpPr>
          <p:nvPr>
            <p:ph type="body"/>
          </p:nvPr>
        </p:nvSpPr>
        <p:spPr>
          <a:xfrm>
            <a:off x="7949160" y="4098240"/>
            <a:ext cx="338580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de-DE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7" name="PlaceHolder 2"/>
          <p:cNvSpPr>
            <a:spLocks noGrp="1"/>
          </p:cNvSpPr>
          <p:nvPr>
            <p:ph type="subTitle"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de-DE" sz="3200" b="0" strike="noStrike" spc="-1">
              <a:latin typeface="Calibri"/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de-DE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9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de-DE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1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5131080" cy="4350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2" name="PlaceHolder 3"/>
          <p:cNvSpPr>
            <a:spLocks noGrp="1"/>
          </p:cNvSpPr>
          <p:nvPr>
            <p:ph type="body"/>
          </p:nvPr>
        </p:nvSpPr>
        <p:spPr>
          <a:xfrm>
            <a:off x="6226200" y="1825560"/>
            <a:ext cx="5131080" cy="4350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de-DE" sz="1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PlaceHolder 1"/>
          <p:cNvSpPr>
            <a:spLocks noGrp="1"/>
          </p:cNvSpPr>
          <p:nvPr>
            <p:ph type="subTitle"/>
          </p:nvPr>
        </p:nvSpPr>
        <p:spPr>
          <a:xfrm>
            <a:off x="838080" y="365040"/>
            <a:ext cx="10515240" cy="614412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de-DE" sz="3200" b="0" strike="noStrike" spc="-1">
              <a:latin typeface="Calibri"/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de-DE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6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5131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7" name="PlaceHolder 3"/>
          <p:cNvSpPr>
            <a:spLocks noGrp="1"/>
          </p:cNvSpPr>
          <p:nvPr>
            <p:ph type="body"/>
          </p:nvPr>
        </p:nvSpPr>
        <p:spPr>
          <a:xfrm>
            <a:off x="6226200" y="1825560"/>
            <a:ext cx="5131080" cy="4350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8" name="PlaceHolder 4"/>
          <p:cNvSpPr>
            <a:spLocks noGrp="1"/>
          </p:cNvSpPr>
          <p:nvPr>
            <p:ph type="body"/>
          </p:nvPr>
        </p:nvSpPr>
        <p:spPr>
          <a:xfrm>
            <a:off x="838080" y="4098240"/>
            <a:ext cx="5131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de-DE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subTitle"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de-DE" sz="3200" b="0" strike="noStrike" spc="-1">
              <a:latin typeface="Calibri"/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de-DE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0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5131080" cy="4350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1" name="PlaceHolder 3"/>
          <p:cNvSpPr>
            <a:spLocks noGrp="1"/>
          </p:cNvSpPr>
          <p:nvPr>
            <p:ph type="body"/>
          </p:nvPr>
        </p:nvSpPr>
        <p:spPr>
          <a:xfrm>
            <a:off x="6226200" y="1825560"/>
            <a:ext cx="5131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2" name="PlaceHolder 4"/>
          <p:cNvSpPr>
            <a:spLocks noGrp="1"/>
          </p:cNvSpPr>
          <p:nvPr>
            <p:ph type="body"/>
          </p:nvPr>
        </p:nvSpPr>
        <p:spPr>
          <a:xfrm>
            <a:off x="6226200" y="4098240"/>
            <a:ext cx="5131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de-DE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4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5131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5" name="PlaceHolder 3"/>
          <p:cNvSpPr>
            <a:spLocks noGrp="1"/>
          </p:cNvSpPr>
          <p:nvPr>
            <p:ph type="body"/>
          </p:nvPr>
        </p:nvSpPr>
        <p:spPr>
          <a:xfrm>
            <a:off x="6226200" y="1825560"/>
            <a:ext cx="5131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6" name="PlaceHolder 4"/>
          <p:cNvSpPr>
            <a:spLocks noGrp="1"/>
          </p:cNvSpPr>
          <p:nvPr>
            <p:ph type="body"/>
          </p:nvPr>
        </p:nvSpPr>
        <p:spPr>
          <a:xfrm>
            <a:off x="838080" y="4098240"/>
            <a:ext cx="1051524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de-DE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8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1051524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9" name="PlaceHolder 3"/>
          <p:cNvSpPr>
            <a:spLocks noGrp="1"/>
          </p:cNvSpPr>
          <p:nvPr>
            <p:ph type="body"/>
          </p:nvPr>
        </p:nvSpPr>
        <p:spPr>
          <a:xfrm>
            <a:off x="838080" y="4098240"/>
            <a:ext cx="1051524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de-DE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1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5131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2" name="PlaceHolder 3"/>
          <p:cNvSpPr>
            <a:spLocks noGrp="1"/>
          </p:cNvSpPr>
          <p:nvPr>
            <p:ph type="body"/>
          </p:nvPr>
        </p:nvSpPr>
        <p:spPr>
          <a:xfrm>
            <a:off x="6226200" y="1825560"/>
            <a:ext cx="5131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3" name="PlaceHolder 4"/>
          <p:cNvSpPr>
            <a:spLocks noGrp="1"/>
          </p:cNvSpPr>
          <p:nvPr>
            <p:ph type="body"/>
          </p:nvPr>
        </p:nvSpPr>
        <p:spPr>
          <a:xfrm>
            <a:off x="838080" y="4098240"/>
            <a:ext cx="5131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4" name="PlaceHolder 5"/>
          <p:cNvSpPr>
            <a:spLocks noGrp="1"/>
          </p:cNvSpPr>
          <p:nvPr>
            <p:ph type="body"/>
          </p:nvPr>
        </p:nvSpPr>
        <p:spPr>
          <a:xfrm>
            <a:off x="6226200" y="4098240"/>
            <a:ext cx="5131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de-DE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6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338580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7" name="PlaceHolder 3"/>
          <p:cNvSpPr>
            <a:spLocks noGrp="1"/>
          </p:cNvSpPr>
          <p:nvPr>
            <p:ph type="body"/>
          </p:nvPr>
        </p:nvSpPr>
        <p:spPr>
          <a:xfrm>
            <a:off x="4393440" y="1825560"/>
            <a:ext cx="338580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8" name="PlaceHolder 4"/>
          <p:cNvSpPr>
            <a:spLocks noGrp="1"/>
          </p:cNvSpPr>
          <p:nvPr>
            <p:ph type="body"/>
          </p:nvPr>
        </p:nvSpPr>
        <p:spPr>
          <a:xfrm>
            <a:off x="7949160" y="1825560"/>
            <a:ext cx="338580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9" name="PlaceHolder 5"/>
          <p:cNvSpPr>
            <a:spLocks noGrp="1"/>
          </p:cNvSpPr>
          <p:nvPr>
            <p:ph type="body"/>
          </p:nvPr>
        </p:nvSpPr>
        <p:spPr>
          <a:xfrm>
            <a:off x="838080" y="4098240"/>
            <a:ext cx="338580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0" name="PlaceHolder 6"/>
          <p:cNvSpPr>
            <a:spLocks noGrp="1"/>
          </p:cNvSpPr>
          <p:nvPr>
            <p:ph type="body"/>
          </p:nvPr>
        </p:nvSpPr>
        <p:spPr>
          <a:xfrm>
            <a:off x="4393440" y="4098240"/>
            <a:ext cx="338580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1" name="PlaceHolder 7"/>
          <p:cNvSpPr>
            <a:spLocks noGrp="1"/>
          </p:cNvSpPr>
          <p:nvPr>
            <p:ph type="body"/>
          </p:nvPr>
        </p:nvSpPr>
        <p:spPr>
          <a:xfrm>
            <a:off x="7949160" y="4098240"/>
            <a:ext cx="338580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de-DE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de-DE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5131080" cy="4350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" name="PlaceHolder 3"/>
          <p:cNvSpPr>
            <a:spLocks noGrp="1"/>
          </p:cNvSpPr>
          <p:nvPr>
            <p:ph type="body"/>
          </p:nvPr>
        </p:nvSpPr>
        <p:spPr>
          <a:xfrm>
            <a:off x="6226200" y="1825560"/>
            <a:ext cx="5131080" cy="4350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de-DE" sz="1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subTitle"/>
          </p:nvPr>
        </p:nvSpPr>
        <p:spPr>
          <a:xfrm>
            <a:off x="838080" y="365040"/>
            <a:ext cx="10515240" cy="614412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de-DE" sz="3200" b="0" strike="noStrike" spc="-1">
              <a:latin typeface="Calibri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de-DE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5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5131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6" name="PlaceHolder 3"/>
          <p:cNvSpPr>
            <a:spLocks noGrp="1"/>
          </p:cNvSpPr>
          <p:nvPr>
            <p:ph type="body"/>
          </p:nvPr>
        </p:nvSpPr>
        <p:spPr>
          <a:xfrm>
            <a:off x="6226200" y="1825560"/>
            <a:ext cx="5131080" cy="4350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7" name="PlaceHolder 4"/>
          <p:cNvSpPr>
            <a:spLocks noGrp="1"/>
          </p:cNvSpPr>
          <p:nvPr>
            <p:ph type="body"/>
          </p:nvPr>
        </p:nvSpPr>
        <p:spPr>
          <a:xfrm>
            <a:off x="838080" y="4098240"/>
            <a:ext cx="5131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de-DE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9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5131080" cy="4350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0" name="PlaceHolder 3"/>
          <p:cNvSpPr>
            <a:spLocks noGrp="1"/>
          </p:cNvSpPr>
          <p:nvPr>
            <p:ph type="body"/>
          </p:nvPr>
        </p:nvSpPr>
        <p:spPr>
          <a:xfrm>
            <a:off x="6226200" y="1825560"/>
            <a:ext cx="5131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1" name="PlaceHolder 4"/>
          <p:cNvSpPr>
            <a:spLocks noGrp="1"/>
          </p:cNvSpPr>
          <p:nvPr>
            <p:ph type="body"/>
          </p:nvPr>
        </p:nvSpPr>
        <p:spPr>
          <a:xfrm>
            <a:off x="6226200" y="4098240"/>
            <a:ext cx="5131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de-DE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3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5131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4" name="PlaceHolder 3"/>
          <p:cNvSpPr>
            <a:spLocks noGrp="1"/>
          </p:cNvSpPr>
          <p:nvPr>
            <p:ph type="body"/>
          </p:nvPr>
        </p:nvSpPr>
        <p:spPr>
          <a:xfrm>
            <a:off x="6226200" y="1825560"/>
            <a:ext cx="5131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5" name="PlaceHolder 4"/>
          <p:cNvSpPr>
            <a:spLocks noGrp="1"/>
          </p:cNvSpPr>
          <p:nvPr>
            <p:ph type="body"/>
          </p:nvPr>
        </p:nvSpPr>
        <p:spPr>
          <a:xfrm>
            <a:off x="838080" y="4098240"/>
            <a:ext cx="1051524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</p:spPr>
        <p:txBody>
          <a:bodyPr anchor="b">
            <a:noAutofit/>
          </a:bodyPr>
          <a:lstStyle/>
          <a:p>
            <a:pPr algn="ctr">
              <a:lnSpc>
                <a:spcPct val="90000"/>
              </a:lnSpc>
            </a:pPr>
            <a:r>
              <a:rPr lang="de-DE" sz="6000" b="0" strike="noStrike" spc="-1">
                <a:solidFill>
                  <a:srgbClr val="000000"/>
                </a:solidFill>
                <a:latin typeface="Calibri Light"/>
              </a:rPr>
              <a:t>Mastertitelformat bearbeiten</a:t>
            </a:r>
            <a:endParaRPr lang="de-DE" sz="60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dt"/>
          </p:nvPr>
        </p:nvSpPr>
        <p:spPr>
          <a:xfrm>
            <a:off x="838080" y="6356520"/>
            <a:ext cx="2742840" cy="364680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pPr>
              <a:lnSpc>
                <a:spcPct val="100000"/>
              </a:lnSpc>
            </a:pPr>
            <a:fld id="{1075C086-EF6C-45C6-B870-1C3A58F55DE5}" type="datetime">
              <a:rPr lang="de-DE" sz="1200" b="0" strike="noStrike" spc="-1">
                <a:solidFill>
                  <a:srgbClr val="8B8B8B"/>
                </a:solidFill>
                <a:latin typeface="Calibri"/>
              </a:rPr>
              <a:t>15.05.23</a:t>
            </a:fld>
            <a:endParaRPr lang="de-DE" sz="1200" b="0" strike="noStrike" spc="-1">
              <a:latin typeface="Calibri"/>
            </a:endParaRPr>
          </a:p>
        </p:txBody>
      </p:sp>
      <p:sp>
        <p:nvSpPr>
          <p:cNvPr id="2" name="PlaceHolder 3"/>
          <p:cNvSpPr>
            <a:spLocks noGrp="1"/>
          </p:cNvSpPr>
          <p:nvPr>
            <p:ph type="ftr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endParaRPr lang="de-DE" sz="2400" b="0" strike="noStrike" spc="-1">
              <a:latin typeface="Calibri"/>
            </a:endParaRPr>
          </a:p>
        </p:txBody>
      </p:sp>
      <p:sp>
        <p:nvSpPr>
          <p:cNvPr id="3" name="PlaceHolder 4"/>
          <p:cNvSpPr>
            <a:spLocks noGrp="1"/>
          </p:cNvSpPr>
          <p:nvPr>
            <p:ph type="sldNum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pPr algn="r">
              <a:lnSpc>
                <a:spcPct val="100000"/>
              </a:lnSpc>
            </a:pPr>
            <a:fld id="{F52A1D2E-2E97-4A5A-9913-2BB75830CCF7}" type="slidenum">
              <a:rPr lang="de-DE" sz="1200" b="0" strike="noStrike" spc="-1">
                <a:solidFill>
                  <a:srgbClr val="8B8B8B"/>
                </a:solidFill>
                <a:latin typeface="Calibri"/>
              </a:rPr>
              <a:t>‹Nr.›</a:t>
            </a:fld>
            <a:endParaRPr lang="de-DE" sz="1200" b="0" strike="noStrike" spc="-1">
              <a:latin typeface="Calibri"/>
            </a:endParaRPr>
          </a:p>
        </p:txBody>
      </p:sp>
      <p:sp>
        <p:nvSpPr>
          <p:cNvPr id="4" name="PlaceHolder 5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de-DE" sz="2800" b="0" strike="noStrike" spc="-1">
                <a:solidFill>
                  <a:srgbClr val="000000"/>
                </a:solidFill>
                <a:latin typeface="Calibri"/>
              </a:rPr>
              <a:t>Click to edit the outline text format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de-DE" sz="2000" b="0" strike="noStrike" spc="-1">
                <a:solidFill>
                  <a:srgbClr val="000000"/>
                </a:solidFill>
                <a:latin typeface="Calibri"/>
              </a:rPr>
              <a:t>Second Outline Level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de-DE" sz="1800" b="0" strike="noStrike" spc="-1">
                <a:solidFill>
                  <a:srgbClr val="000000"/>
                </a:solidFill>
                <a:latin typeface="Calibri"/>
              </a:rPr>
              <a:t>Third Outline Level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de-DE" sz="1800" b="0" strike="noStrike" spc="-1">
                <a:solidFill>
                  <a:srgbClr val="000000"/>
                </a:solidFill>
                <a:latin typeface="Calibri"/>
              </a:rPr>
              <a:t>Fourth Outline Level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de-DE" sz="2000" b="0" strike="noStrike" spc="-1">
                <a:solidFill>
                  <a:srgbClr val="000000"/>
                </a:solidFill>
                <a:latin typeface="Calibri"/>
              </a:rPr>
              <a:t>Fifth Outline Level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de-DE" sz="2000" b="0" strike="noStrike" spc="-1">
                <a:solidFill>
                  <a:srgbClr val="000000"/>
                </a:solidFill>
                <a:latin typeface="Calibri"/>
              </a:rPr>
              <a:t>Sixth Outline Level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de-DE" sz="2000" b="0" strike="noStrike" spc="-1">
                <a:solidFill>
                  <a:srgbClr val="000000"/>
                </a:solidFill>
                <a:latin typeface="Calibri"/>
              </a:rPr>
              <a:t>Seventh Outline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pPr>
              <a:lnSpc>
                <a:spcPct val="90000"/>
              </a:lnSpc>
            </a:pPr>
            <a:r>
              <a:rPr lang="de-DE" sz="4400" b="0" strike="noStrike" spc="-1">
                <a:solidFill>
                  <a:srgbClr val="000000"/>
                </a:solidFill>
                <a:latin typeface="Calibri Light"/>
              </a:rPr>
              <a:t>Mastertitelformat bearbeiten</a:t>
            </a:r>
            <a:endParaRPr lang="de-DE" sz="44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2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</p:spPr>
        <p:txBody>
          <a:bodyPr>
            <a:noAutofit/>
          </a:bodyPr>
          <a:lstStyle/>
          <a:p>
            <a:pPr marL="228600" indent="-22824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de-DE" sz="2800" b="0" strike="noStrike" spc="-1">
                <a:solidFill>
                  <a:srgbClr val="000000"/>
                </a:solidFill>
                <a:latin typeface="Calibri"/>
              </a:rPr>
              <a:t>Mastertextformat bearbeiten</a:t>
            </a:r>
          </a:p>
          <a:p>
            <a:pPr marL="685800" lvl="1" indent="-22824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de-DE" sz="2400" b="0" strike="noStrike" spc="-1">
                <a:solidFill>
                  <a:srgbClr val="000000"/>
                </a:solidFill>
                <a:latin typeface="Calibri"/>
              </a:rPr>
              <a:t>Zweite Ebene</a:t>
            </a:r>
          </a:p>
          <a:p>
            <a:pPr marL="1143000" lvl="2" indent="-22824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de-DE" sz="2000" b="0" strike="noStrike" spc="-1">
                <a:solidFill>
                  <a:srgbClr val="000000"/>
                </a:solidFill>
                <a:latin typeface="Calibri"/>
              </a:rPr>
              <a:t>Dritte Ebene</a:t>
            </a:r>
          </a:p>
          <a:p>
            <a:pPr marL="1600200" lvl="3" indent="-22824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de-DE" sz="1800" b="0" strike="noStrike" spc="-1">
                <a:solidFill>
                  <a:srgbClr val="000000"/>
                </a:solidFill>
                <a:latin typeface="Calibri"/>
              </a:rPr>
              <a:t>Vierte Ebene</a:t>
            </a:r>
          </a:p>
          <a:p>
            <a:pPr marL="2057400" lvl="4" indent="-22824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de-DE" sz="1800" b="0" strike="noStrike" spc="-1">
                <a:solidFill>
                  <a:srgbClr val="000000"/>
                </a:solidFill>
                <a:latin typeface="Calibri"/>
              </a:rPr>
              <a:t>Fünfte Ebene</a:t>
            </a:r>
          </a:p>
        </p:txBody>
      </p:sp>
      <p:sp>
        <p:nvSpPr>
          <p:cNvPr id="43" name="PlaceHolder 3"/>
          <p:cNvSpPr>
            <a:spLocks noGrp="1"/>
          </p:cNvSpPr>
          <p:nvPr>
            <p:ph type="dt"/>
          </p:nvPr>
        </p:nvSpPr>
        <p:spPr>
          <a:xfrm>
            <a:off x="838080" y="6356520"/>
            <a:ext cx="2742840" cy="364680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pPr>
              <a:lnSpc>
                <a:spcPct val="100000"/>
              </a:lnSpc>
            </a:pPr>
            <a:fld id="{DCF64F69-D146-4BE5-BDC4-AE94719F8DB3}" type="datetime">
              <a:rPr lang="de-DE" sz="1200" b="0" strike="noStrike" spc="-1">
                <a:solidFill>
                  <a:srgbClr val="8B8B8B"/>
                </a:solidFill>
                <a:latin typeface="Calibri"/>
              </a:rPr>
              <a:t>15.05.23</a:t>
            </a:fld>
            <a:endParaRPr lang="de-DE" sz="1200" b="0" strike="noStrike" spc="-1">
              <a:latin typeface="Calibri"/>
            </a:endParaRPr>
          </a:p>
        </p:txBody>
      </p:sp>
      <p:sp>
        <p:nvSpPr>
          <p:cNvPr id="44" name="PlaceHolder 4"/>
          <p:cNvSpPr>
            <a:spLocks noGrp="1"/>
          </p:cNvSpPr>
          <p:nvPr>
            <p:ph type="ftr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endParaRPr lang="de-DE" sz="2400" b="0" strike="noStrike" spc="-1">
              <a:latin typeface="Calibri"/>
            </a:endParaRPr>
          </a:p>
        </p:txBody>
      </p:sp>
      <p:sp>
        <p:nvSpPr>
          <p:cNvPr id="45" name="PlaceHolder 5"/>
          <p:cNvSpPr>
            <a:spLocks noGrp="1"/>
          </p:cNvSpPr>
          <p:nvPr>
            <p:ph type="sldNum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pPr algn="r">
              <a:lnSpc>
                <a:spcPct val="100000"/>
              </a:lnSpc>
            </a:pPr>
            <a:fld id="{5AB1DBA3-329A-45A1-8433-B0659A2F6E99}" type="slidenum">
              <a:rPr lang="de-DE" sz="1200" b="0" strike="noStrike" spc="-1">
                <a:solidFill>
                  <a:srgbClr val="8B8B8B"/>
                </a:solidFill>
                <a:latin typeface="Calibri"/>
              </a:rPr>
              <a:t>‹Nr.›</a:t>
            </a:fld>
            <a:endParaRPr lang="de-DE" sz="1200" b="0" strike="noStrike" spc="-1">
              <a:latin typeface="Calibri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image" Target="../media/image3.png"/><Relationship Id="rId7" Type="http://schemas.openxmlformats.org/officeDocument/2006/relationships/image" Target="../media/image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10" Type="http://schemas.openxmlformats.org/officeDocument/2006/relationships/image" Target="../media/image10.jpeg"/><Relationship Id="rId4" Type="http://schemas.openxmlformats.org/officeDocument/2006/relationships/image" Target="../media/image4.jpeg"/><Relationship Id="rId9" Type="http://schemas.openxmlformats.org/officeDocument/2006/relationships/image" Target="../media/image9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eg"/><Relationship Id="rId3" Type="http://schemas.openxmlformats.org/officeDocument/2006/relationships/image" Target="../media/image12.jpeg"/><Relationship Id="rId7" Type="http://schemas.openxmlformats.org/officeDocument/2006/relationships/image" Target="../media/image16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mailto:gle@sks-sbg.de" TargetMode="Externa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3" name="Picture 2" descr="Pädagogik – Hochschule Fulda"/>
          <p:cNvPicPr/>
          <p:nvPr/>
        </p:nvPicPr>
        <p:blipFill>
          <a:blip r:embed="rId2"/>
          <a:stretch/>
        </p:blipFill>
        <p:spPr>
          <a:xfrm>
            <a:off x="4599000" y="2702160"/>
            <a:ext cx="2751840" cy="4132080"/>
          </a:xfrm>
          <a:prstGeom prst="rect">
            <a:avLst/>
          </a:prstGeom>
          <a:ln>
            <a:noFill/>
          </a:ln>
        </p:spPr>
      </p:pic>
      <p:sp>
        <p:nvSpPr>
          <p:cNvPr id="84" name="CustomShape 2"/>
          <p:cNvSpPr/>
          <p:nvPr/>
        </p:nvSpPr>
        <p:spPr>
          <a:xfrm>
            <a:off x="8614647" y="1527970"/>
            <a:ext cx="2902680" cy="1755000"/>
          </a:xfrm>
          <a:prstGeom prst="cloudCallout">
            <a:avLst>
              <a:gd name="adj1" fmla="val -111884"/>
              <a:gd name="adj2" fmla="val 64769"/>
            </a:avLst>
          </a:prstGeom>
          <a:solidFill>
            <a:schemeClr val="bg2"/>
          </a:solidFill>
          <a:ln/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de-DE" sz="1800" b="1" strike="noStrike" spc="-1" dirty="0">
                <a:solidFill>
                  <a:srgbClr val="000000"/>
                </a:solidFill>
                <a:latin typeface="Calibri"/>
              </a:rPr>
              <a:t>Wie funktioniert der menschliche Körper?</a:t>
            </a:r>
            <a:endParaRPr lang="de-DE" sz="1800" b="0" strike="noStrike" spc="-1" dirty="0">
              <a:latin typeface="Calibri"/>
            </a:endParaRPr>
          </a:p>
        </p:txBody>
      </p:sp>
      <p:sp>
        <p:nvSpPr>
          <p:cNvPr id="85" name="CustomShape 3"/>
          <p:cNvSpPr/>
          <p:nvPr/>
        </p:nvSpPr>
        <p:spPr>
          <a:xfrm>
            <a:off x="8614647" y="3676090"/>
            <a:ext cx="2902680" cy="1755000"/>
          </a:xfrm>
          <a:prstGeom prst="cloudCallout">
            <a:avLst>
              <a:gd name="adj1" fmla="val -120141"/>
              <a:gd name="adj2" fmla="val -23223"/>
            </a:avLst>
          </a:prstGeom>
          <a:solidFill>
            <a:schemeClr val="bg2"/>
          </a:solidFill>
          <a:ln/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de-DE" sz="1800" b="1" strike="noStrike" spc="-1" dirty="0">
                <a:solidFill>
                  <a:srgbClr val="000000"/>
                </a:solidFill>
                <a:latin typeface="Calibri"/>
              </a:rPr>
              <a:t>Was hält den menschlichen Körper gesund?</a:t>
            </a:r>
            <a:endParaRPr lang="de-DE" sz="1800" b="0" strike="noStrike" spc="-1" dirty="0">
              <a:latin typeface="Calibri"/>
            </a:endParaRPr>
          </a:p>
        </p:txBody>
      </p:sp>
      <p:sp>
        <p:nvSpPr>
          <p:cNvPr id="86" name="CustomShape 4"/>
          <p:cNvSpPr/>
          <p:nvPr/>
        </p:nvSpPr>
        <p:spPr>
          <a:xfrm>
            <a:off x="965869" y="1674000"/>
            <a:ext cx="2902680" cy="1755000"/>
          </a:xfrm>
          <a:prstGeom prst="cloudCallout">
            <a:avLst>
              <a:gd name="adj1" fmla="val 72520"/>
              <a:gd name="adj2" fmla="val 55667"/>
            </a:avLst>
          </a:prstGeom>
          <a:solidFill>
            <a:schemeClr val="bg2"/>
          </a:solidFill>
          <a:ln/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de-DE" sz="1800" b="1" strike="noStrike" spc="-1">
                <a:solidFill>
                  <a:srgbClr val="000000"/>
                </a:solidFill>
                <a:latin typeface="Calibri"/>
              </a:rPr>
              <a:t>Welche Organe gibt es und wie arbeiten diese?</a:t>
            </a:r>
            <a:endParaRPr lang="de-DE" sz="1800" b="0" strike="noStrike" spc="-1">
              <a:latin typeface="Calibri"/>
            </a:endParaRPr>
          </a:p>
        </p:txBody>
      </p:sp>
      <p:sp>
        <p:nvSpPr>
          <p:cNvPr id="87" name="CustomShape 5"/>
          <p:cNvSpPr/>
          <p:nvPr/>
        </p:nvSpPr>
        <p:spPr>
          <a:xfrm>
            <a:off x="367020" y="3989880"/>
            <a:ext cx="3364200" cy="1556640"/>
          </a:xfrm>
          <a:prstGeom prst="cloudCallout">
            <a:avLst>
              <a:gd name="adj1" fmla="val 107077"/>
              <a:gd name="adj2" fmla="val -45475"/>
            </a:avLst>
          </a:prstGeom>
          <a:solidFill>
            <a:schemeClr val="bg2"/>
          </a:solidFill>
          <a:ln/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de-DE" sz="1800" b="1" strike="noStrike" spc="-1" dirty="0">
                <a:solidFill>
                  <a:srgbClr val="000000"/>
                </a:solidFill>
                <a:latin typeface="Calibri"/>
              </a:rPr>
              <a:t>Welche Berufe gibt es eigentlich im Gesundheitsbereich?</a:t>
            </a:r>
            <a:endParaRPr lang="de-DE" sz="1800" b="0" strike="noStrike" spc="-1" dirty="0">
              <a:latin typeface="Calibri"/>
            </a:endParaRPr>
          </a:p>
        </p:txBody>
      </p:sp>
      <p:sp>
        <p:nvSpPr>
          <p:cNvPr id="88" name="CustomShape 6"/>
          <p:cNvSpPr/>
          <p:nvPr/>
        </p:nvSpPr>
        <p:spPr>
          <a:xfrm>
            <a:off x="7426080" y="5699520"/>
            <a:ext cx="4664880" cy="11869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de-DE" sz="1800" b="1" strike="noStrike" spc="-1">
                <a:solidFill>
                  <a:srgbClr val="000000"/>
                </a:solidFill>
                <a:latin typeface="Comic Sans MS"/>
              </a:rPr>
              <a:t>…all das sind Fragen, die dich interessieren, dann bist du hier genau richtig! Auf zur nächsten Seite..</a:t>
            </a:r>
            <a:r>
              <a:rPr lang="de-DE" sz="1800" b="1" strike="noStrike" spc="-1">
                <a:solidFill>
                  <a:srgbClr val="000000"/>
                </a:solidFill>
                <a:latin typeface="Wingdings"/>
              </a:rPr>
              <a:t></a:t>
            </a:r>
            <a:endParaRPr lang="de-DE" sz="1800" b="0" strike="noStrike" spc="-1">
              <a:latin typeface="Calibri"/>
            </a:endParaRPr>
          </a:p>
        </p:txBody>
      </p:sp>
      <p:sp>
        <p:nvSpPr>
          <p:cNvPr id="82" name="CustomShape 1"/>
          <p:cNvSpPr/>
          <p:nvPr/>
        </p:nvSpPr>
        <p:spPr>
          <a:xfrm>
            <a:off x="2049120" y="23400"/>
            <a:ext cx="8745840" cy="1752872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de-DE" sz="5400" b="1" spc="-1" dirty="0">
                <a:solidFill>
                  <a:srgbClr val="000000"/>
                </a:solidFill>
                <a:latin typeface="Comic Sans MS"/>
              </a:rPr>
              <a:t>Naturwissenschaften: Biologie des Menschen</a:t>
            </a:r>
            <a:endParaRPr lang="de-DE" sz="5400" b="0" strike="noStrike" spc="-1" dirty="0">
              <a:latin typeface="Calibri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TextShape 1"/>
          <p:cNvSpPr txBox="1"/>
          <p:nvPr/>
        </p:nvSpPr>
        <p:spPr>
          <a:xfrm>
            <a:off x="201960" y="43200"/>
            <a:ext cx="10515240" cy="1325160"/>
          </a:xfrm>
          <a:prstGeom prst="rect">
            <a:avLst/>
          </a:prstGeom>
          <a:noFill/>
          <a:ln>
            <a:noFill/>
          </a:ln>
        </p:spPr>
        <p:txBody>
          <a:bodyPr anchor="ctr">
            <a:noAutofit/>
          </a:bodyPr>
          <a:lstStyle/>
          <a:p>
            <a:pPr>
              <a:lnSpc>
                <a:spcPct val="90000"/>
              </a:lnSpc>
            </a:pPr>
            <a:r>
              <a:rPr lang="de-DE" sz="4400" b="1" strike="noStrike" spc="-1">
                <a:solidFill>
                  <a:srgbClr val="000000"/>
                </a:solidFill>
                <a:latin typeface="Comic Sans MS"/>
              </a:rPr>
              <a:t>Mögliche Themen</a:t>
            </a:r>
            <a:endParaRPr lang="de-DE" sz="44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90" name="CustomShape 2"/>
          <p:cNvSpPr/>
          <p:nvPr/>
        </p:nvSpPr>
        <p:spPr>
          <a:xfrm>
            <a:off x="650520" y="1451160"/>
            <a:ext cx="2819160" cy="11869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de-DE" sz="1800" b="1" strike="noStrike" spc="-1">
                <a:solidFill>
                  <a:srgbClr val="000000"/>
                </a:solidFill>
                <a:latin typeface="Comic Sans MS"/>
              </a:rPr>
              <a:t>Aufbau und Funktion des menschlichen Körpers</a:t>
            </a:r>
            <a:endParaRPr lang="de-DE" sz="1800" b="0" strike="noStrike" spc="-1">
              <a:latin typeface="Calibri"/>
            </a:endParaRPr>
          </a:p>
        </p:txBody>
      </p:sp>
      <p:sp>
        <p:nvSpPr>
          <p:cNvPr id="91" name="CustomShape 3"/>
          <p:cNvSpPr/>
          <p:nvPr/>
        </p:nvSpPr>
        <p:spPr>
          <a:xfrm>
            <a:off x="6960287" y="365940"/>
            <a:ext cx="3059280" cy="3646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de-DE" sz="1800" b="1" strike="noStrike" spc="-1" dirty="0">
                <a:solidFill>
                  <a:srgbClr val="000000"/>
                </a:solidFill>
                <a:latin typeface="Comic Sans MS"/>
              </a:rPr>
              <a:t>Evtl. Erste-Hilfe-Kurs</a:t>
            </a:r>
            <a:endParaRPr lang="de-DE" sz="1800" b="0" strike="noStrike" spc="-1" dirty="0">
              <a:latin typeface="Calibri"/>
            </a:endParaRPr>
          </a:p>
        </p:txBody>
      </p:sp>
      <p:sp>
        <p:nvSpPr>
          <p:cNvPr id="92" name="CustomShape 4"/>
          <p:cNvSpPr/>
          <p:nvPr/>
        </p:nvSpPr>
        <p:spPr>
          <a:xfrm>
            <a:off x="4620960" y="909360"/>
            <a:ext cx="2441520" cy="6390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de-DE" sz="1800" b="1" strike="noStrike" spc="-1">
                <a:solidFill>
                  <a:srgbClr val="000000"/>
                </a:solidFill>
                <a:latin typeface="Comic Sans MS"/>
              </a:rPr>
              <a:t>Sucht und Suchtprävention</a:t>
            </a:r>
            <a:endParaRPr lang="de-DE" sz="1800" b="0" strike="noStrike" spc="-1">
              <a:latin typeface="Calibri"/>
            </a:endParaRPr>
          </a:p>
        </p:txBody>
      </p:sp>
      <p:sp>
        <p:nvSpPr>
          <p:cNvPr id="93" name="CustomShape 5"/>
          <p:cNvSpPr/>
          <p:nvPr/>
        </p:nvSpPr>
        <p:spPr>
          <a:xfrm>
            <a:off x="210960" y="4369680"/>
            <a:ext cx="2775240" cy="6390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de-DE" sz="1800" b="1" strike="noStrike" spc="-1">
                <a:solidFill>
                  <a:srgbClr val="000000"/>
                </a:solidFill>
                <a:latin typeface="Comic Sans MS"/>
              </a:rPr>
              <a:t>Gesundheit und Krankheit</a:t>
            </a:r>
            <a:endParaRPr lang="de-DE" sz="1800" b="0" strike="noStrike" spc="-1">
              <a:latin typeface="Calibri"/>
            </a:endParaRPr>
          </a:p>
        </p:txBody>
      </p:sp>
      <p:sp>
        <p:nvSpPr>
          <p:cNvPr id="94" name="CustomShape 6"/>
          <p:cNvSpPr/>
          <p:nvPr/>
        </p:nvSpPr>
        <p:spPr>
          <a:xfrm>
            <a:off x="4246725" y="3748680"/>
            <a:ext cx="2638440" cy="6390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de-DE" sz="1800" b="1" strike="noStrike" spc="-1" dirty="0">
                <a:solidFill>
                  <a:srgbClr val="000000"/>
                </a:solidFill>
                <a:latin typeface="Comic Sans MS"/>
              </a:rPr>
              <a:t>Außerschulische Veranstaltungen</a:t>
            </a:r>
            <a:endParaRPr lang="de-DE" sz="1800" b="0" strike="noStrike" spc="-1" dirty="0">
              <a:latin typeface="Calibri"/>
            </a:endParaRPr>
          </a:p>
        </p:txBody>
      </p:sp>
      <p:sp>
        <p:nvSpPr>
          <p:cNvPr id="95" name="CustomShape 7"/>
          <p:cNvSpPr/>
          <p:nvPr/>
        </p:nvSpPr>
        <p:spPr>
          <a:xfrm>
            <a:off x="2476800" y="6046200"/>
            <a:ext cx="9898200" cy="6382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de-DE" sz="1800" b="1" strike="noStrike" spc="-1">
                <a:solidFill>
                  <a:srgbClr val="000000"/>
                </a:solidFill>
                <a:latin typeface="Comic Sans MS"/>
              </a:rPr>
              <a:t>…außerdem viele aktuelle Themen &amp; Berücksichtigung der Schüler*innen- Interessen!</a:t>
            </a:r>
            <a:endParaRPr lang="de-DE" sz="1800" b="0" strike="noStrike" spc="-1">
              <a:latin typeface="Calibri"/>
            </a:endParaRPr>
          </a:p>
        </p:txBody>
      </p:sp>
      <p:pic>
        <p:nvPicPr>
          <p:cNvPr id="96" name="Picture 2" descr="Menschlicher Körper-Anatomie. Vektor Abbildung - Illustration von öffnung,  gesundheit: 36135143"/>
          <p:cNvPicPr/>
          <p:nvPr/>
        </p:nvPicPr>
        <p:blipFill>
          <a:blip r:embed="rId2"/>
          <a:stretch/>
        </p:blipFill>
        <p:spPr>
          <a:xfrm>
            <a:off x="1304280" y="2064600"/>
            <a:ext cx="1510920" cy="1526040"/>
          </a:xfrm>
          <a:prstGeom prst="rect">
            <a:avLst/>
          </a:prstGeom>
          <a:ln>
            <a:noFill/>
          </a:ln>
        </p:spPr>
      </p:pic>
      <p:pic>
        <p:nvPicPr>
          <p:cNvPr id="97" name="Picture 4" descr="Beeinflussen wir unsere Gesundheit durch unsere Einstellung?"/>
          <p:cNvPicPr/>
          <p:nvPr/>
        </p:nvPicPr>
        <p:blipFill>
          <a:blip r:embed="rId3"/>
          <a:stretch/>
        </p:blipFill>
        <p:spPr>
          <a:xfrm>
            <a:off x="650520" y="5016240"/>
            <a:ext cx="1715040" cy="1114920"/>
          </a:xfrm>
          <a:prstGeom prst="rect">
            <a:avLst/>
          </a:prstGeom>
          <a:ln>
            <a:noFill/>
          </a:ln>
        </p:spPr>
      </p:pic>
      <p:pic>
        <p:nvPicPr>
          <p:cNvPr id="98" name="Picture 6" descr="Piktogramm &quot;Alkohol + Rauchen verboten&quot; für Spielplatzschild"/>
          <p:cNvPicPr/>
          <p:nvPr/>
        </p:nvPicPr>
        <p:blipFill>
          <a:blip r:embed="rId4"/>
          <a:stretch/>
        </p:blipFill>
        <p:spPr>
          <a:xfrm>
            <a:off x="4933080" y="1564920"/>
            <a:ext cx="1510920" cy="1510920"/>
          </a:xfrm>
          <a:prstGeom prst="rect">
            <a:avLst/>
          </a:prstGeom>
          <a:ln>
            <a:noFill/>
          </a:ln>
        </p:spPr>
      </p:pic>
      <p:pic>
        <p:nvPicPr>
          <p:cNvPr id="99" name="Picture 8" descr="Erste Hilfe Kurs in Münster: Erste Hilfe Team Robert Lange"/>
          <p:cNvPicPr/>
          <p:nvPr/>
        </p:nvPicPr>
        <p:blipFill>
          <a:blip r:embed="rId5"/>
          <a:stretch/>
        </p:blipFill>
        <p:spPr>
          <a:xfrm>
            <a:off x="7327127" y="721620"/>
            <a:ext cx="1985760" cy="1653480"/>
          </a:xfrm>
          <a:prstGeom prst="rect">
            <a:avLst/>
          </a:prstGeom>
          <a:ln>
            <a:noFill/>
          </a:ln>
        </p:spPr>
      </p:pic>
      <p:pic>
        <p:nvPicPr>
          <p:cNvPr id="100" name="Picture 10" descr="Zahnarzt in Münster | Zahnarztpraxis Dr. Stefan Polgart"/>
          <p:cNvPicPr/>
          <p:nvPr/>
        </p:nvPicPr>
        <p:blipFill>
          <a:blip r:embed="rId6"/>
          <a:stretch/>
        </p:blipFill>
        <p:spPr>
          <a:xfrm>
            <a:off x="4789965" y="4518720"/>
            <a:ext cx="1396080" cy="1190160"/>
          </a:xfrm>
          <a:prstGeom prst="rect">
            <a:avLst/>
          </a:prstGeom>
          <a:ln>
            <a:noFill/>
          </a:ln>
        </p:spPr>
      </p:pic>
      <p:sp>
        <p:nvSpPr>
          <p:cNvPr id="101" name="CustomShape 8"/>
          <p:cNvSpPr/>
          <p:nvPr/>
        </p:nvSpPr>
        <p:spPr>
          <a:xfrm>
            <a:off x="2916583" y="2530080"/>
            <a:ext cx="1721520" cy="3646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de-DE" sz="1800" b="1" strike="noStrike" spc="-1" dirty="0">
                <a:solidFill>
                  <a:srgbClr val="000000"/>
                </a:solidFill>
                <a:latin typeface="Comic Sans MS"/>
              </a:rPr>
              <a:t>Ernährung</a:t>
            </a:r>
            <a:endParaRPr lang="de-DE" sz="1800" b="0" strike="noStrike" spc="-1" dirty="0">
              <a:latin typeface="Calibri"/>
            </a:endParaRPr>
          </a:p>
        </p:txBody>
      </p:sp>
      <p:pic>
        <p:nvPicPr>
          <p:cNvPr id="102" name="Picture 12" descr="Fitnesswissen - Wann ist die Ernährung gesund?"/>
          <p:cNvPicPr/>
          <p:nvPr/>
        </p:nvPicPr>
        <p:blipFill>
          <a:blip r:embed="rId7"/>
          <a:stretch/>
        </p:blipFill>
        <p:spPr>
          <a:xfrm>
            <a:off x="3252103" y="2873160"/>
            <a:ext cx="1246593" cy="1325160"/>
          </a:xfrm>
          <a:prstGeom prst="rect">
            <a:avLst/>
          </a:prstGeom>
          <a:ln>
            <a:noFill/>
          </a:ln>
        </p:spPr>
      </p:pic>
      <p:sp>
        <p:nvSpPr>
          <p:cNvPr id="103" name="CustomShape 9"/>
          <p:cNvSpPr/>
          <p:nvPr/>
        </p:nvSpPr>
        <p:spPr>
          <a:xfrm>
            <a:off x="8566343" y="3690425"/>
            <a:ext cx="3550320" cy="9133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de-DE" sz="1800" b="1" strike="noStrike" spc="-1" dirty="0">
                <a:solidFill>
                  <a:srgbClr val="000000"/>
                </a:solidFill>
                <a:latin typeface="Comic Sans MS"/>
              </a:rPr>
              <a:t>Umgang mit alten Menschen oder Menschen mit einer Behinderung</a:t>
            </a:r>
            <a:endParaRPr lang="de-DE" sz="1800" b="0" strike="noStrike" spc="-1" dirty="0">
              <a:latin typeface="Calibri"/>
            </a:endParaRPr>
          </a:p>
        </p:txBody>
      </p:sp>
      <p:pic>
        <p:nvPicPr>
          <p:cNvPr id="104" name="Picture 4" descr="Jobs für körperlich eingeschränkte Menschen – Secret Jobs"/>
          <p:cNvPicPr/>
          <p:nvPr/>
        </p:nvPicPr>
        <p:blipFill>
          <a:blip r:embed="rId8"/>
          <a:stretch/>
        </p:blipFill>
        <p:spPr>
          <a:xfrm>
            <a:off x="9471743" y="4678985"/>
            <a:ext cx="1978920" cy="999720"/>
          </a:xfrm>
          <a:prstGeom prst="rect">
            <a:avLst/>
          </a:prstGeom>
          <a:ln>
            <a:noFill/>
          </a:ln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1A6239D3-1658-B89A-1EB6-35E3665653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7023" y="3679140"/>
            <a:ext cx="2040480" cy="1360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ustomShape 6">
            <a:extLst>
              <a:ext uri="{FF2B5EF4-FFF2-40B4-BE49-F238E27FC236}">
                <a16:creationId xmlns:a16="http://schemas.microsoft.com/office/drawing/2014/main" id="{B237A24A-CC93-174B-09F5-8AB11DACB417}"/>
              </a:ext>
            </a:extLst>
          </p:cNvPr>
          <p:cNvSpPr/>
          <p:nvPr/>
        </p:nvSpPr>
        <p:spPr>
          <a:xfrm>
            <a:off x="6163171" y="2923865"/>
            <a:ext cx="2638440" cy="644877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de-DE" sz="1800" b="1" strike="noStrike" spc="-1" dirty="0">
                <a:solidFill>
                  <a:srgbClr val="000000"/>
                </a:solidFill>
                <a:latin typeface="Comic Sans MS"/>
              </a:rPr>
              <a:t>Gute Kleidung – schlechte Kleidung?</a:t>
            </a:r>
            <a:endParaRPr lang="de-DE" sz="1800" b="0" strike="noStrike" spc="-1" dirty="0">
              <a:latin typeface="Calibri"/>
            </a:endParaRPr>
          </a:p>
        </p:txBody>
      </p:sp>
      <p:pic>
        <p:nvPicPr>
          <p:cNvPr id="1028" name="Picture 4">
            <a:extLst>
              <a:ext uri="{FF2B5EF4-FFF2-40B4-BE49-F238E27FC236}">
                <a16:creationId xmlns:a16="http://schemas.microsoft.com/office/drawing/2014/main" id="{CA442C6D-715A-9FB3-FDC9-28B99CC112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25237" y="1715951"/>
            <a:ext cx="1510920" cy="1510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ustomShape 6">
            <a:extLst>
              <a:ext uri="{FF2B5EF4-FFF2-40B4-BE49-F238E27FC236}">
                <a16:creationId xmlns:a16="http://schemas.microsoft.com/office/drawing/2014/main" id="{204A7EB4-F34F-4B20-162D-7A22A937335D}"/>
              </a:ext>
            </a:extLst>
          </p:cNvPr>
          <p:cNvSpPr/>
          <p:nvPr/>
        </p:nvSpPr>
        <p:spPr>
          <a:xfrm>
            <a:off x="9556333" y="1010232"/>
            <a:ext cx="2248727" cy="644877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de-DE" sz="1800" b="1" strike="noStrike" spc="-1" dirty="0">
                <a:solidFill>
                  <a:srgbClr val="000000"/>
                </a:solidFill>
                <a:latin typeface="Comic Sans MS"/>
              </a:rPr>
              <a:t>Umgang mit dem Tod</a:t>
            </a:r>
            <a:endParaRPr lang="de-DE" sz="1800" b="0" strike="noStrike" spc="-1" dirty="0">
              <a:latin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TextShape 1"/>
          <p:cNvSpPr txBox="1"/>
          <p:nvPr/>
        </p:nvSpPr>
        <p:spPr>
          <a:xfrm>
            <a:off x="838080" y="365040"/>
            <a:ext cx="10684800" cy="868680"/>
          </a:xfrm>
          <a:prstGeom prst="rect">
            <a:avLst/>
          </a:prstGeom>
          <a:noFill/>
          <a:ln>
            <a:noFill/>
          </a:ln>
        </p:spPr>
        <p:txBody>
          <a:bodyPr anchor="ctr">
            <a:normAutofit fontScale="65500" lnSpcReduction="10000"/>
          </a:bodyPr>
          <a:lstStyle/>
          <a:p>
            <a:pPr>
              <a:lnSpc>
                <a:spcPct val="90000"/>
              </a:lnSpc>
            </a:pPr>
            <a:r>
              <a:rPr lang="de-DE" sz="4400" b="1" strike="noStrike" spc="-1">
                <a:solidFill>
                  <a:srgbClr val="000000"/>
                </a:solidFill>
                <a:latin typeface="Comic Sans MS"/>
              </a:rPr>
              <a:t>…etwas ausführlicher:</a:t>
            </a:r>
            <a:br/>
            <a:r>
              <a:rPr lang="de-DE" sz="4400" b="1" strike="noStrike" spc="-1">
                <a:solidFill>
                  <a:srgbClr val="000000"/>
                </a:solidFill>
                <a:latin typeface="Comic Sans MS"/>
              </a:rPr>
              <a:t>Grobe Themenübersicht nach Jahrgängen:</a:t>
            </a:r>
            <a:endParaRPr lang="de-DE" sz="44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6" name="TextShape 2"/>
          <p:cNvSpPr txBox="1"/>
          <p:nvPr/>
        </p:nvSpPr>
        <p:spPr>
          <a:xfrm>
            <a:off x="838080" y="1395000"/>
            <a:ext cx="10684800" cy="5230800"/>
          </a:xfrm>
          <a:prstGeom prst="rect">
            <a:avLst/>
          </a:prstGeom>
          <a:noFill/>
          <a:ln>
            <a:noFill/>
          </a:ln>
        </p:spPr>
        <p:txBody>
          <a:bodyPr>
            <a:normAutofit fontScale="77500" lnSpcReduction="20000"/>
          </a:bodyPr>
          <a:lstStyle/>
          <a:p>
            <a:pPr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de-DE" sz="2800" b="1" strike="noStrike" spc="-1" dirty="0">
                <a:solidFill>
                  <a:srgbClr val="000000"/>
                </a:solidFill>
                <a:latin typeface="Comic Sans MS"/>
              </a:rPr>
              <a:t>Klasse 7:</a:t>
            </a:r>
            <a:endParaRPr lang="de-DE" sz="2800" b="0" strike="noStrike" spc="-1" dirty="0">
              <a:solidFill>
                <a:srgbClr val="000000"/>
              </a:solidFill>
              <a:latin typeface="Calibri"/>
            </a:endParaRPr>
          </a:p>
          <a:p>
            <a:pPr marL="743040" lvl="1" indent="-28548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de-DE" sz="2400" b="0" strike="noStrike" spc="-1" dirty="0">
                <a:solidFill>
                  <a:srgbClr val="000000"/>
                </a:solidFill>
                <a:latin typeface="Comic Sans MS"/>
              </a:rPr>
              <a:t>Die Haut der Erde: der Boden</a:t>
            </a:r>
            <a:endParaRPr lang="de-DE" sz="2400" b="0" strike="noStrike" spc="-1" dirty="0">
              <a:solidFill>
                <a:srgbClr val="000000"/>
              </a:solidFill>
              <a:latin typeface="Calibri"/>
            </a:endParaRPr>
          </a:p>
          <a:p>
            <a:pPr marL="743040" lvl="1" indent="-28548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de-DE" sz="2400" b="0" strike="noStrike" spc="-1" dirty="0">
                <a:solidFill>
                  <a:srgbClr val="000000"/>
                </a:solidFill>
                <a:latin typeface="Comic Sans MS"/>
              </a:rPr>
              <a:t>Alles für die Tonne? - Recycling</a:t>
            </a:r>
            <a:endParaRPr lang="de-DE" sz="2400" b="0" strike="noStrike" spc="-1" dirty="0">
              <a:solidFill>
                <a:srgbClr val="000000"/>
              </a:solidFill>
              <a:latin typeface="Calibri"/>
            </a:endParaRPr>
          </a:p>
          <a:p>
            <a:pPr marL="743040" lvl="1" indent="-28548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de-DE" sz="2400" b="0" strike="noStrike" spc="-1" dirty="0">
                <a:solidFill>
                  <a:srgbClr val="000000"/>
                </a:solidFill>
                <a:latin typeface="Comic Sans MS"/>
              </a:rPr>
              <a:t>Was macht die Welt so bunt? - Farbwahrnehmung</a:t>
            </a:r>
            <a:endParaRPr lang="de-DE" sz="2400" b="0" strike="noStrike" spc="-1" dirty="0">
              <a:solidFill>
                <a:srgbClr val="000000"/>
              </a:solidFill>
              <a:latin typeface="Calibri"/>
            </a:endParaRPr>
          </a:p>
          <a:p>
            <a:pPr marL="743040" lvl="1" indent="-28548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de-DE" sz="2400" b="0" strike="noStrike" spc="-1" dirty="0">
                <a:solidFill>
                  <a:srgbClr val="000000"/>
                </a:solidFill>
                <a:latin typeface="Comic Sans MS"/>
              </a:rPr>
              <a:t>Unsere Organe</a:t>
            </a:r>
            <a:endParaRPr lang="de-DE" sz="2400" b="0" strike="noStrike" spc="-1" dirty="0">
              <a:solidFill>
                <a:srgbClr val="000000"/>
              </a:solidFill>
              <a:latin typeface="Calibri"/>
            </a:endParaRPr>
          </a:p>
          <a:p>
            <a:pPr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de-DE" sz="2800" b="1" strike="noStrike" spc="-1" dirty="0">
                <a:solidFill>
                  <a:srgbClr val="000000"/>
                </a:solidFill>
                <a:latin typeface="Comic Sans MS"/>
              </a:rPr>
              <a:t>Klasse 8:</a:t>
            </a:r>
            <a:endParaRPr lang="de-DE" sz="2800" b="0" strike="noStrike" spc="-1" dirty="0">
              <a:solidFill>
                <a:srgbClr val="000000"/>
              </a:solidFill>
              <a:latin typeface="Calibri"/>
            </a:endParaRPr>
          </a:p>
          <a:p>
            <a:pPr marL="743040" lvl="1" indent="-28548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de-DE" sz="2400" b="0" strike="noStrike" spc="-1" dirty="0">
                <a:solidFill>
                  <a:srgbClr val="000000"/>
                </a:solidFill>
                <a:latin typeface="Comic Sans MS"/>
              </a:rPr>
              <a:t>Hauptsache es schmeckt?! – Ernährung</a:t>
            </a:r>
            <a:endParaRPr lang="de-DE" sz="2400" b="0" strike="noStrike" spc="-1" dirty="0">
              <a:solidFill>
                <a:srgbClr val="000000"/>
              </a:solidFill>
              <a:latin typeface="Calibri"/>
            </a:endParaRPr>
          </a:p>
          <a:p>
            <a:pPr marL="743040" lvl="1" indent="-28548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de-DE" sz="2400" b="0" strike="noStrike" spc="-1" dirty="0">
                <a:solidFill>
                  <a:srgbClr val="000000"/>
                </a:solidFill>
                <a:latin typeface="Comic Sans MS"/>
              </a:rPr>
              <a:t>Umgang mit unserer Haut</a:t>
            </a:r>
          </a:p>
          <a:p>
            <a:pPr marL="743040" lvl="1" indent="-28548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de-DE" sz="2400" b="0" strike="noStrike" spc="-1" dirty="0">
                <a:solidFill>
                  <a:srgbClr val="000000"/>
                </a:solidFill>
                <a:latin typeface="Comic Sans MS"/>
              </a:rPr>
              <a:t>Volkskrankheit Krebs</a:t>
            </a:r>
            <a:endParaRPr lang="de-DE" sz="2400" b="0" strike="noStrike" spc="-1" dirty="0">
              <a:solidFill>
                <a:srgbClr val="000000"/>
              </a:solidFill>
              <a:latin typeface="Calibri"/>
            </a:endParaRPr>
          </a:p>
          <a:p>
            <a:pPr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de-DE" sz="2800" b="1" strike="noStrike" spc="-1" dirty="0">
                <a:solidFill>
                  <a:srgbClr val="000000"/>
                </a:solidFill>
                <a:latin typeface="Comic Sans MS"/>
              </a:rPr>
              <a:t>Klasse 9:</a:t>
            </a:r>
            <a:endParaRPr lang="de-DE" sz="2800" b="0" strike="noStrike" spc="-1" dirty="0">
              <a:solidFill>
                <a:srgbClr val="000000"/>
              </a:solidFill>
              <a:latin typeface="Calibri"/>
            </a:endParaRPr>
          </a:p>
          <a:p>
            <a:pPr marL="743040" lvl="1" indent="-28548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de-DE" sz="2400" b="0" strike="noStrike" spc="-1" dirty="0">
                <a:solidFill>
                  <a:srgbClr val="000000"/>
                </a:solidFill>
                <a:latin typeface="Comic Sans MS"/>
              </a:rPr>
              <a:t>Gesundheit und Krankheit</a:t>
            </a:r>
          </a:p>
          <a:p>
            <a:pPr marL="743040" lvl="1" indent="-28548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de-DE" sz="2400" b="0" strike="noStrike" spc="-1" dirty="0">
                <a:solidFill>
                  <a:srgbClr val="000000"/>
                </a:solidFill>
                <a:latin typeface="Comic Sans MS"/>
              </a:rPr>
              <a:t>Krankheiten in unserem Umfeld</a:t>
            </a:r>
          </a:p>
          <a:p>
            <a:pPr marL="743040" lvl="1" indent="-28548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de-DE" sz="2400" b="0" strike="noStrike" spc="-1" dirty="0">
                <a:solidFill>
                  <a:srgbClr val="000000"/>
                </a:solidFill>
                <a:latin typeface="Comic Sans MS"/>
              </a:rPr>
              <a:t>Sucht und Verlangen</a:t>
            </a:r>
            <a:endParaRPr lang="de-DE" sz="2400" b="0" strike="noStrike" spc="-1" dirty="0">
              <a:solidFill>
                <a:srgbClr val="000000"/>
              </a:solidFill>
              <a:latin typeface="Calibri"/>
            </a:endParaRPr>
          </a:p>
          <a:p>
            <a:pPr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de-DE" sz="2800" b="1" strike="noStrike" spc="-1" dirty="0">
                <a:solidFill>
                  <a:srgbClr val="000000"/>
                </a:solidFill>
                <a:latin typeface="Comic Sans MS"/>
              </a:rPr>
              <a:t>Klasse 10:</a:t>
            </a:r>
            <a:endParaRPr lang="de-DE" sz="2800" b="0" strike="noStrike" spc="-1" dirty="0">
              <a:solidFill>
                <a:srgbClr val="000000"/>
              </a:solidFill>
              <a:latin typeface="Calibri"/>
            </a:endParaRPr>
          </a:p>
          <a:p>
            <a:pPr marL="743040" lvl="1" indent="-28548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de-DE" sz="2400" b="0" strike="noStrike" spc="-1" dirty="0">
                <a:solidFill>
                  <a:srgbClr val="000000"/>
                </a:solidFill>
                <a:latin typeface="Comic Sans MS"/>
              </a:rPr>
              <a:t>Medikamente und Gesundheit</a:t>
            </a:r>
          </a:p>
          <a:p>
            <a:pPr marL="743040" lvl="1" indent="-28548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de-DE" sz="2400" b="0" strike="noStrike" spc="-1" dirty="0">
                <a:solidFill>
                  <a:srgbClr val="000000"/>
                </a:solidFill>
                <a:latin typeface="Comic Sans MS"/>
              </a:rPr>
              <a:t>Gute Kleidung! – schlechte Kleidung?</a:t>
            </a:r>
          </a:p>
          <a:p>
            <a:pPr marL="743040" lvl="1" indent="-28548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de-DE" sz="2400" b="0" strike="noStrike" spc="-1" dirty="0">
                <a:solidFill>
                  <a:srgbClr val="000000"/>
                </a:solidFill>
                <a:latin typeface="Comic Sans MS"/>
              </a:rPr>
              <a:t>Evtl. Erste-Hilfe-Kurs</a:t>
            </a:r>
          </a:p>
          <a:p>
            <a:pPr marL="743040" lvl="1" indent="-28548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de-DE" sz="2400" spc="-1" dirty="0">
                <a:solidFill>
                  <a:srgbClr val="000000"/>
                </a:solidFill>
                <a:latin typeface="Comic Sans MS"/>
              </a:rPr>
              <a:t>Umgang mit Sterben und Tod</a:t>
            </a:r>
            <a:endParaRPr lang="de-DE" sz="2400" b="0" strike="noStrike" spc="-1" dirty="0">
              <a:solidFill>
                <a:srgbClr val="000000"/>
              </a:solidFill>
              <a:latin typeface="Calibri"/>
            </a:endParaRPr>
          </a:p>
          <a:p>
            <a:pPr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endParaRPr lang="de-DE" sz="2400" b="0" strike="noStrike" spc="-1" dirty="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7" name="CustomShape 3"/>
          <p:cNvSpPr/>
          <p:nvPr/>
        </p:nvSpPr>
        <p:spPr>
          <a:xfrm>
            <a:off x="6377760" y="3019680"/>
            <a:ext cx="5597640" cy="39308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de-DE" sz="1800" b="1" strike="noStrike" spc="-1">
                <a:solidFill>
                  <a:srgbClr val="000000"/>
                </a:solidFill>
                <a:latin typeface="Comic Sans MS"/>
              </a:rPr>
              <a:t>Mögliche (außerschulische) Aktivitäten:</a:t>
            </a:r>
            <a:endParaRPr lang="de-DE" sz="1800" b="0" strike="noStrike" spc="-1">
              <a:latin typeface="Calibri"/>
            </a:endParaRPr>
          </a:p>
          <a:p>
            <a:pPr marL="285840" indent="-28548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de-DE" sz="1800" b="0" strike="noStrike" spc="-1">
                <a:solidFill>
                  <a:srgbClr val="000000"/>
                </a:solidFill>
                <a:latin typeface="Comic Sans MS"/>
              </a:rPr>
              <a:t>Besuch einer Zahnarztpraxis mit Zahnlabor.</a:t>
            </a:r>
            <a:endParaRPr lang="de-DE" sz="1800" b="0" strike="noStrike" spc="-1">
              <a:latin typeface="Calibri"/>
            </a:endParaRPr>
          </a:p>
          <a:p>
            <a:pPr marL="285840" indent="-28548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de-DE" sz="1800" b="0" strike="noStrike" spc="-1">
                <a:solidFill>
                  <a:srgbClr val="000000"/>
                </a:solidFill>
                <a:latin typeface="Comic Sans MS"/>
              </a:rPr>
              <a:t>Besuch der MTL Schule in Münster.</a:t>
            </a:r>
            <a:endParaRPr lang="de-DE" sz="1800" b="0" strike="noStrike" spc="-1">
              <a:latin typeface="Calibri"/>
            </a:endParaRPr>
          </a:p>
          <a:p>
            <a:pPr marL="285840" indent="-28548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de-DE" sz="1800" b="0" strike="noStrike" spc="-1">
                <a:solidFill>
                  <a:srgbClr val="000000"/>
                </a:solidFill>
                <a:latin typeface="Comic Sans MS"/>
              </a:rPr>
              <a:t>Besuch einer Physiotherapiepraxis.</a:t>
            </a:r>
            <a:endParaRPr lang="de-DE" sz="1800" b="0" strike="noStrike" spc="-1">
              <a:latin typeface="Calibri"/>
            </a:endParaRPr>
          </a:p>
          <a:p>
            <a:pPr marL="285840" indent="-28548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de-DE" sz="1800" b="0" strike="noStrike" spc="-1">
                <a:solidFill>
                  <a:srgbClr val="000000"/>
                </a:solidFill>
                <a:latin typeface="Comic Sans MS"/>
              </a:rPr>
              <a:t>Besuch von einem Experten vom DRK, der über den Blutspendedienst berichtet.</a:t>
            </a:r>
            <a:endParaRPr lang="de-DE" sz="1800" b="0" strike="noStrike" spc="-1">
              <a:latin typeface="Calibri"/>
            </a:endParaRPr>
          </a:p>
          <a:p>
            <a:pPr marL="285840" indent="-28548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de-DE" sz="1800" b="0" strike="noStrike" spc="-1">
                <a:solidFill>
                  <a:srgbClr val="000000"/>
                </a:solidFill>
                <a:latin typeface="Comic Sans MS"/>
              </a:rPr>
              <a:t>Besuch der Erich-Kästner-Schule (LWL-Förderschule mit dem Förderschwerpunkt körperliche und motorische Entwicklung).</a:t>
            </a:r>
            <a:endParaRPr lang="de-DE" sz="1800" b="0" strike="noStrike" spc="-1">
              <a:latin typeface="Calibri"/>
            </a:endParaRPr>
          </a:p>
          <a:p>
            <a:pPr marL="285840" indent="-28548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de-DE" sz="1800" b="0" strike="noStrike" spc="-1">
                <a:solidFill>
                  <a:srgbClr val="000000"/>
                </a:solidFill>
                <a:latin typeface="Comic Sans MS"/>
              </a:rPr>
              <a:t>Besuch der Ausbildungsmesse des Uniklinikums Münster.</a:t>
            </a:r>
            <a:endParaRPr lang="de-DE" sz="1800" b="0" strike="noStrike" spc="-1">
              <a:latin typeface="Calibri"/>
            </a:endParaRPr>
          </a:p>
          <a:p>
            <a:pPr marL="285840" indent="-28548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de-DE" sz="1800" b="0" strike="noStrike" spc="-1">
                <a:solidFill>
                  <a:srgbClr val="000000"/>
                </a:solidFill>
                <a:latin typeface="Comic Sans MS"/>
              </a:rPr>
              <a:t>Besuch von einer Ernährungsberaterin.</a:t>
            </a:r>
            <a:endParaRPr lang="de-DE" sz="1800" b="0" strike="noStrike" spc="-1">
              <a:latin typeface="Calibri"/>
            </a:endParaRPr>
          </a:p>
          <a:p>
            <a:pPr>
              <a:lnSpc>
                <a:spcPct val="100000"/>
              </a:lnSpc>
            </a:pPr>
            <a:endParaRPr lang="de-DE" sz="1800" b="0" strike="noStrike" spc="-1">
              <a:latin typeface="Calibri"/>
            </a:endParaRPr>
          </a:p>
          <a:p>
            <a:pPr>
              <a:lnSpc>
                <a:spcPct val="100000"/>
              </a:lnSpc>
            </a:pPr>
            <a:endParaRPr lang="de-DE" sz="1800" b="0" strike="noStrike" spc="-1">
              <a:latin typeface="Calibri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8" name="Grafik 5" descr="Ein Bild, das Text enthält.&#10;&#10;Automatisch generierte Beschreibung"/>
          <p:cNvPicPr/>
          <p:nvPr/>
        </p:nvPicPr>
        <p:blipFill>
          <a:blip r:embed="rId2"/>
          <a:stretch/>
        </p:blipFill>
        <p:spPr>
          <a:xfrm>
            <a:off x="1434240" y="2237760"/>
            <a:ext cx="2066400" cy="1180800"/>
          </a:xfrm>
          <a:prstGeom prst="rect">
            <a:avLst/>
          </a:prstGeom>
          <a:ln>
            <a:noFill/>
          </a:ln>
        </p:spPr>
      </p:pic>
      <p:sp>
        <p:nvSpPr>
          <p:cNvPr id="109" name="TextShape 1"/>
          <p:cNvSpPr txBox="1"/>
          <p:nvPr/>
        </p:nvSpPr>
        <p:spPr>
          <a:xfrm>
            <a:off x="332280" y="105120"/>
            <a:ext cx="10515240" cy="1325160"/>
          </a:xfrm>
          <a:prstGeom prst="rect">
            <a:avLst/>
          </a:prstGeom>
          <a:noFill/>
          <a:ln>
            <a:noFill/>
          </a:ln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de-DE" sz="4000" b="1" strike="noStrike" spc="-1">
                <a:solidFill>
                  <a:srgbClr val="000000"/>
                </a:solidFill>
                <a:latin typeface="Comic Sans MS"/>
              </a:rPr>
              <a:t>Wie wird gearbeitet?</a:t>
            </a:r>
            <a:endParaRPr lang="de-DE" sz="40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0" name="CustomShape 2"/>
          <p:cNvSpPr/>
          <p:nvPr/>
        </p:nvSpPr>
        <p:spPr>
          <a:xfrm>
            <a:off x="680040" y="1868400"/>
            <a:ext cx="3574440" cy="6382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de-DE" sz="1800" b="0" strike="noStrike" spc="-1">
                <a:solidFill>
                  <a:srgbClr val="000000"/>
                </a:solidFill>
                <a:latin typeface="Comic Sans MS"/>
              </a:rPr>
              <a:t>Argumentieren und Diskutieren</a:t>
            </a:r>
            <a:endParaRPr lang="de-DE" sz="1800" b="0" strike="noStrike" spc="-1">
              <a:latin typeface="Calibri"/>
            </a:endParaRPr>
          </a:p>
        </p:txBody>
      </p:sp>
      <p:pic>
        <p:nvPicPr>
          <p:cNvPr id="111" name="Grafik 7" descr="Ein Bild, das Text, ClipArt enthält.&#10;&#10;Automatisch generierte Beschreibung"/>
          <p:cNvPicPr/>
          <p:nvPr/>
        </p:nvPicPr>
        <p:blipFill>
          <a:blip r:embed="rId3"/>
          <a:stretch/>
        </p:blipFill>
        <p:spPr>
          <a:xfrm>
            <a:off x="8658000" y="1462680"/>
            <a:ext cx="2099520" cy="1180800"/>
          </a:xfrm>
          <a:prstGeom prst="rect">
            <a:avLst/>
          </a:prstGeom>
          <a:ln>
            <a:noFill/>
          </a:ln>
        </p:spPr>
      </p:pic>
      <p:sp>
        <p:nvSpPr>
          <p:cNvPr id="112" name="CustomShape 3"/>
          <p:cNvSpPr/>
          <p:nvPr/>
        </p:nvSpPr>
        <p:spPr>
          <a:xfrm>
            <a:off x="8164080" y="810000"/>
            <a:ext cx="3087360" cy="9126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de-DE" sz="1800" b="0" strike="noStrike" spc="-1">
                <a:solidFill>
                  <a:srgbClr val="000000"/>
                </a:solidFill>
                <a:latin typeface="Comic Sans MS"/>
              </a:rPr>
              <a:t>Umfragen, Diagramme und Schaubilder auswerten</a:t>
            </a:r>
            <a:endParaRPr lang="de-DE" sz="1800" b="0" strike="noStrike" spc="-1">
              <a:latin typeface="Calibri"/>
            </a:endParaRPr>
          </a:p>
        </p:txBody>
      </p:sp>
      <p:sp>
        <p:nvSpPr>
          <p:cNvPr id="113" name="CustomShape 4"/>
          <p:cNvSpPr/>
          <p:nvPr/>
        </p:nvSpPr>
        <p:spPr>
          <a:xfrm>
            <a:off x="4982760" y="2297880"/>
            <a:ext cx="2686680" cy="3646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de-DE" sz="1800" b="0" strike="noStrike" spc="-1">
                <a:solidFill>
                  <a:srgbClr val="000000"/>
                </a:solidFill>
                <a:latin typeface="Comic Sans MS"/>
              </a:rPr>
              <a:t>Evtl. Erste-Hilfe-Kurs</a:t>
            </a:r>
            <a:endParaRPr lang="de-DE" sz="1800" b="0" strike="noStrike" spc="-1">
              <a:latin typeface="Calibri"/>
            </a:endParaRPr>
          </a:p>
        </p:txBody>
      </p:sp>
      <p:sp>
        <p:nvSpPr>
          <p:cNvPr id="114" name="CustomShape 5"/>
          <p:cNvSpPr/>
          <p:nvPr/>
        </p:nvSpPr>
        <p:spPr>
          <a:xfrm>
            <a:off x="9082800" y="3013560"/>
            <a:ext cx="2686680" cy="6390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de-DE" sz="1800" b="0" strike="noStrike" spc="-1">
                <a:solidFill>
                  <a:srgbClr val="000000"/>
                </a:solidFill>
                <a:latin typeface="Comic Sans MS"/>
              </a:rPr>
              <a:t>Informationen im Internet beschaffen</a:t>
            </a:r>
            <a:endParaRPr lang="de-DE" sz="1800" b="0" strike="noStrike" spc="-1">
              <a:latin typeface="Calibri"/>
            </a:endParaRPr>
          </a:p>
        </p:txBody>
      </p:sp>
      <p:sp>
        <p:nvSpPr>
          <p:cNvPr id="115" name="CustomShape 6"/>
          <p:cNvSpPr/>
          <p:nvPr/>
        </p:nvSpPr>
        <p:spPr>
          <a:xfrm>
            <a:off x="1022760" y="4317120"/>
            <a:ext cx="1622880" cy="3646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de-DE" sz="1800" b="0" strike="noStrike" spc="-1">
                <a:solidFill>
                  <a:srgbClr val="000000"/>
                </a:solidFill>
                <a:latin typeface="Comic Sans MS"/>
              </a:rPr>
              <a:t>Präsentieren</a:t>
            </a:r>
            <a:endParaRPr lang="de-DE" sz="1800" b="0" strike="noStrike" spc="-1">
              <a:latin typeface="Calibri"/>
            </a:endParaRPr>
          </a:p>
        </p:txBody>
      </p:sp>
      <p:sp>
        <p:nvSpPr>
          <p:cNvPr id="116" name="CustomShape 7"/>
          <p:cNvSpPr/>
          <p:nvPr/>
        </p:nvSpPr>
        <p:spPr>
          <a:xfrm>
            <a:off x="9581760" y="5167440"/>
            <a:ext cx="1878840" cy="3952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de-DE" sz="2000" b="0" strike="noStrike" spc="-1">
                <a:solidFill>
                  <a:srgbClr val="000000"/>
                </a:solidFill>
                <a:latin typeface="Comic Sans MS"/>
              </a:rPr>
              <a:t>Projektarbeit</a:t>
            </a:r>
            <a:endParaRPr lang="de-DE" sz="2000" b="0" strike="noStrike" spc="-1">
              <a:latin typeface="Calibri"/>
            </a:endParaRPr>
          </a:p>
        </p:txBody>
      </p:sp>
      <p:sp>
        <p:nvSpPr>
          <p:cNvPr id="117" name="CustomShape 8"/>
          <p:cNvSpPr/>
          <p:nvPr/>
        </p:nvSpPr>
        <p:spPr>
          <a:xfrm>
            <a:off x="4042080" y="4493160"/>
            <a:ext cx="3148920" cy="6382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de-DE" sz="1800" b="0" strike="noStrike" spc="-1">
                <a:solidFill>
                  <a:srgbClr val="000000"/>
                </a:solidFill>
                <a:latin typeface="Comic Sans MS"/>
              </a:rPr>
              <a:t>Arbeit alleine und im Team</a:t>
            </a:r>
            <a:endParaRPr lang="de-DE" sz="1800" b="0" strike="noStrike" spc="-1">
              <a:latin typeface="Calibri"/>
            </a:endParaRPr>
          </a:p>
        </p:txBody>
      </p:sp>
      <p:pic>
        <p:nvPicPr>
          <p:cNvPr id="118" name="Grafik 17"/>
          <p:cNvPicPr/>
          <p:nvPr/>
        </p:nvPicPr>
        <p:blipFill>
          <a:blip r:embed="rId4"/>
          <a:stretch/>
        </p:blipFill>
        <p:spPr>
          <a:xfrm>
            <a:off x="695880" y="4686480"/>
            <a:ext cx="2276640" cy="894240"/>
          </a:xfrm>
          <a:prstGeom prst="rect">
            <a:avLst/>
          </a:prstGeom>
          <a:ln>
            <a:noFill/>
          </a:ln>
        </p:spPr>
      </p:pic>
      <p:pic>
        <p:nvPicPr>
          <p:cNvPr id="119" name="Grafik 19"/>
          <p:cNvPicPr/>
          <p:nvPr/>
        </p:nvPicPr>
        <p:blipFill>
          <a:blip r:embed="rId5"/>
          <a:stretch/>
        </p:blipFill>
        <p:spPr>
          <a:xfrm>
            <a:off x="4952880" y="4862160"/>
            <a:ext cx="2430720" cy="1333080"/>
          </a:xfrm>
          <a:prstGeom prst="rect">
            <a:avLst/>
          </a:prstGeom>
          <a:ln>
            <a:noFill/>
          </a:ln>
        </p:spPr>
      </p:pic>
      <p:pic>
        <p:nvPicPr>
          <p:cNvPr id="120" name="Grafik 21"/>
          <p:cNvPicPr/>
          <p:nvPr/>
        </p:nvPicPr>
        <p:blipFill>
          <a:blip r:embed="rId6"/>
          <a:stretch/>
        </p:blipFill>
        <p:spPr>
          <a:xfrm>
            <a:off x="4003920" y="4979160"/>
            <a:ext cx="995760" cy="1086120"/>
          </a:xfrm>
          <a:prstGeom prst="rect">
            <a:avLst/>
          </a:prstGeom>
          <a:ln>
            <a:noFill/>
          </a:ln>
        </p:spPr>
      </p:pic>
      <p:pic>
        <p:nvPicPr>
          <p:cNvPr id="121" name="Grafik 23" descr="Ein Bild, das Text, Tisch enthält.&#10;&#10;Automatisch generierte Beschreibung"/>
          <p:cNvPicPr/>
          <p:nvPr/>
        </p:nvPicPr>
        <p:blipFill>
          <a:blip r:embed="rId7"/>
          <a:stretch/>
        </p:blipFill>
        <p:spPr>
          <a:xfrm>
            <a:off x="9581760" y="3591720"/>
            <a:ext cx="1586880" cy="1598760"/>
          </a:xfrm>
          <a:prstGeom prst="rect">
            <a:avLst/>
          </a:prstGeom>
          <a:ln>
            <a:noFill/>
          </a:ln>
        </p:spPr>
      </p:pic>
      <p:pic>
        <p:nvPicPr>
          <p:cNvPr id="122" name="Picture 8" descr="Erste Hilfe Kurs in Münster: Erste Hilfe Team Robert Lange"/>
          <p:cNvPicPr/>
          <p:nvPr/>
        </p:nvPicPr>
        <p:blipFill>
          <a:blip r:embed="rId8"/>
          <a:stretch/>
        </p:blipFill>
        <p:spPr>
          <a:xfrm>
            <a:off x="5205240" y="2592000"/>
            <a:ext cx="1985760" cy="165348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TextShape 1"/>
          <p:cNvSpPr txBox="1"/>
          <p:nvPr/>
        </p:nvSpPr>
        <p:spPr>
          <a:xfrm>
            <a:off x="996120" y="584280"/>
            <a:ext cx="10927440" cy="1285920"/>
          </a:xfrm>
          <a:prstGeom prst="rect">
            <a:avLst/>
          </a:prstGeom>
          <a:noFill/>
          <a:ln>
            <a:noFill/>
          </a:ln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de-DE" sz="4000" b="0" strike="noStrike" spc="-1">
                <a:solidFill>
                  <a:srgbClr val="000000"/>
                </a:solidFill>
                <a:latin typeface="Comic Sans MS"/>
              </a:rPr>
              <a:t>Bist du immer noch interessiert an dem Fach? Dann bedenke:</a:t>
            </a:r>
            <a:endParaRPr lang="de-DE" sz="40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24" name="TextShape 2"/>
          <p:cNvSpPr txBox="1"/>
          <p:nvPr/>
        </p:nvSpPr>
        <p:spPr>
          <a:xfrm>
            <a:off x="991080" y="2255040"/>
            <a:ext cx="6441120" cy="4307760"/>
          </a:xfrm>
          <a:prstGeom prst="rect">
            <a:avLst/>
          </a:prstGeom>
          <a:noFill/>
          <a:ln>
            <a:noFill/>
          </a:ln>
        </p:spPr>
        <p:txBody>
          <a:bodyPr>
            <a:noAutofit/>
          </a:bodyPr>
          <a:lstStyle/>
          <a:p>
            <a:pPr marL="228600" indent="-22824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de-DE" sz="2800" b="0" strike="noStrike" spc="-1">
                <a:solidFill>
                  <a:srgbClr val="000000"/>
                </a:solidFill>
                <a:latin typeface="Comic Sans MS"/>
              </a:rPr>
              <a:t>Mensch und Gesundheit wird ab Klasse 7 dein </a:t>
            </a:r>
            <a:r>
              <a:rPr lang="de-DE" sz="2800" b="1" strike="noStrike" spc="-1">
                <a:solidFill>
                  <a:srgbClr val="000000"/>
                </a:solidFill>
                <a:latin typeface="Comic Sans MS"/>
              </a:rPr>
              <a:t>4. Hauptfach</a:t>
            </a:r>
            <a:r>
              <a:rPr lang="de-DE" sz="2800" b="0" strike="noStrike" spc="-1">
                <a:solidFill>
                  <a:srgbClr val="000000"/>
                </a:solidFill>
                <a:latin typeface="Comic Sans MS"/>
              </a:rPr>
              <a:t>. Ist also gleichzusetzen mit Deutsch, Englisch und Mathe.</a:t>
            </a:r>
            <a:endParaRPr lang="de-DE" sz="2800" b="0" strike="noStrike" spc="-1">
              <a:solidFill>
                <a:srgbClr val="000000"/>
              </a:solidFill>
              <a:latin typeface="Calibri"/>
            </a:endParaRPr>
          </a:p>
          <a:p>
            <a:pPr marL="228600" indent="-22824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de-DE" sz="2800" b="0" strike="noStrike" spc="-1">
                <a:solidFill>
                  <a:srgbClr val="000000"/>
                </a:solidFill>
                <a:latin typeface="Comic Sans MS"/>
              </a:rPr>
              <a:t>Du hast es 3 Stunden in der Woche.</a:t>
            </a:r>
            <a:endParaRPr lang="de-DE" sz="2800" b="0" strike="noStrike" spc="-1">
              <a:solidFill>
                <a:srgbClr val="000000"/>
              </a:solidFill>
              <a:latin typeface="Calibri"/>
            </a:endParaRPr>
          </a:p>
          <a:p>
            <a:pPr>
              <a:lnSpc>
                <a:spcPct val="90000"/>
              </a:lnSpc>
              <a:spcBef>
                <a:spcPts val="1001"/>
              </a:spcBef>
            </a:pPr>
            <a:endParaRPr lang="de-DE" sz="2800" b="0" strike="noStrike" spc="-1">
              <a:solidFill>
                <a:srgbClr val="000000"/>
              </a:solidFill>
              <a:latin typeface="Calibri"/>
            </a:endParaRPr>
          </a:p>
        </p:txBody>
      </p:sp>
      <p:pic>
        <p:nvPicPr>
          <p:cNvPr id="125" name="Grafik 4"/>
          <p:cNvPicPr/>
          <p:nvPr/>
        </p:nvPicPr>
        <p:blipFill>
          <a:blip r:embed="rId2"/>
          <a:stretch/>
        </p:blipFill>
        <p:spPr>
          <a:xfrm>
            <a:off x="7403400" y="2152800"/>
            <a:ext cx="4332960" cy="4410000"/>
          </a:xfrm>
          <a:prstGeom prst="rect">
            <a:avLst/>
          </a:prstGeom>
          <a:ln>
            <a:noFill/>
          </a:ln>
        </p:spPr>
      </p:pic>
      <p:pic>
        <p:nvPicPr>
          <p:cNvPr id="126" name="Picture 2" descr="Glühbirne Cartoon, Trampolin, Kunstwerk, Schwarz und weiß png | PNGEgg"/>
          <p:cNvPicPr/>
          <p:nvPr/>
        </p:nvPicPr>
        <p:blipFill>
          <a:blip r:embed="rId3"/>
          <a:stretch/>
        </p:blipFill>
        <p:spPr>
          <a:xfrm>
            <a:off x="6095880" y="1181520"/>
            <a:ext cx="769320" cy="861120"/>
          </a:xfrm>
          <a:prstGeom prst="rect">
            <a:avLst/>
          </a:prstGeom>
          <a:ln>
            <a:noFill/>
          </a:ln>
        </p:spPr>
      </p:pic>
      <p:sp>
        <p:nvSpPr>
          <p:cNvPr id="127" name="CustomShape 3"/>
          <p:cNvSpPr/>
          <p:nvPr/>
        </p:nvSpPr>
        <p:spPr>
          <a:xfrm rot="760800">
            <a:off x="7882560" y="2405520"/>
            <a:ext cx="777600" cy="287280"/>
          </a:xfrm>
          <a:prstGeom prst="rect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de-DE" sz="1400" b="0" strike="noStrike" spc="-1">
                <a:solidFill>
                  <a:srgbClr val="000000"/>
                </a:solidFill>
                <a:latin typeface="Calibri"/>
              </a:rPr>
              <a:t>Deutsch</a:t>
            </a:r>
            <a:endParaRPr lang="de-DE" sz="1400" b="0" strike="noStrike" spc="-1">
              <a:latin typeface="Calibri"/>
            </a:endParaRPr>
          </a:p>
        </p:txBody>
      </p:sp>
      <p:sp>
        <p:nvSpPr>
          <p:cNvPr id="128" name="CustomShape 4"/>
          <p:cNvSpPr/>
          <p:nvPr/>
        </p:nvSpPr>
        <p:spPr>
          <a:xfrm rot="20725200">
            <a:off x="8876160" y="2838240"/>
            <a:ext cx="671400" cy="259560"/>
          </a:xfrm>
          <a:prstGeom prst="rect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de-DE" sz="1400" b="0" strike="noStrike" spc="-1">
                <a:solidFill>
                  <a:srgbClr val="000000"/>
                </a:solidFill>
                <a:latin typeface="Calibri"/>
              </a:rPr>
              <a:t>Mathe</a:t>
            </a:r>
            <a:endParaRPr lang="de-DE" sz="1400" b="0" strike="noStrike" spc="-1">
              <a:latin typeface="Calibri"/>
            </a:endParaRPr>
          </a:p>
        </p:txBody>
      </p:sp>
      <p:sp>
        <p:nvSpPr>
          <p:cNvPr id="129" name="CustomShape 5"/>
          <p:cNvSpPr/>
          <p:nvPr/>
        </p:nvSpPr>
        <p:spPr>
          <a:xfrm>
            <a:off x="7860240" y="3339720"/>
            <a:ext cx="777600" cy="287280"/>
          </a:xfrm>
          <a:prstGeom prst="rect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de-DE" sz="1400" b="0" strike="noStrike" spc="-1">
                <a:solidFill>
                  <a:srgbClr val="000000"/>
                </a:solidFill>
                <a:latin typeface="Calibri"/>
              </a:rPr>
              <a:t>Englisch</a:t>
            </a:r>
            <a:endParaRPr lang="de-DE" sz="1400" b="0" strike="noStrike" spc="-1">
              <a:latin typeface="Calibri"/>
            </a:endParaRPr>
          </a:p>
        </p:txBody>
      </p:sp>
      <p:sp>
        <p:nvSpPr>
          <p:cNvPr id="130" name="CustomShape 6"/>
          <p:cNvSpPr/>
          <p:nvPr/>
        </p:nvSpPr>
        <p:spPr>
          <a:xfrm rot="21284400">
            <a:off x="8849520" y="3424320"/>
            <a:ext cx="1944720" cy="56988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00B050"/>
          </a:solidFill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de-DE" sz="1200" b="0" strike="noStrike" spc="-1">
                <a:solidFill>
                  <a:srgbClr val="000000"/>
                </a:solidFill>
                <a:latin typeface="Calibri"/>
              </a:rPr>
              <a:t>Mensch und Gesundheit</a:t>
            </a:r>
            <a:endParaRPr lang="de-DE" sz="1200" b="0" strike="noStrike" spc="-1">
              <a:latin typeface="Calibri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TextShape 1"/>
          <p:cNvSpPr txBox="1"/>
          <p:nvPr/>
        </p:nvSpPr>
        <p:spPr>
          <a:xfrm>
            <a:off x="838080" y="365040"/>
            <a:ext cx="10515240" cy="833040"/>
          </a:xfrm>
          <a:prstGeom prst="rect">
            <a:avLst/>
          </a:prstGeom>
          <a:noFill/>
          <a:ln>
            <a:noFill/>
          </a:ln>
        </p:spPr>
        <p:txBody>
          <a:bodyPr anchor="ctr">
            <a:noAutofit/>
          </a:bodyPr>
          <a:lstStyle/>
          <a:p>
            <a:pPr>
              <a:lnSpc>
                <a:spcPct val="90000"/>
              </a:lnSpc>
            </a:pPr>
            <a:r>
              <a:rPr lang="de-DE" sz="4400" b="1" strike="noStrike" spc="-1">
                <a:solidFill>
                  <a:srgbClr val="000000"/>
                </a:solidFill>
                <a:latin typeface="Comic Sans MS"/>
              </a:rPr>
              <a:t>Du hast noch offene Fragen:</a:t>
            </a:r>
            <a:endParaRPr lang="de-DE" sz="44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32" name="TextShape 2"/>
          <p:cNvSpPr txBox="1"/>
          <p:nvPr/>
        </p:nvSpPr>
        <p:spPr>
          <a:xfrm>
            <a:off x="944640" y="1198440"/>
            <a:ext cx="10515240" cy="4350960"/>
          </a:xfrm>
          <a:prstGeom prst="rect">
            <a:avLst/>
          </a:prstGeom>
          <a:noFill/>
          <a:ln>
            <a:noFill/>
          </a:ln>
        </p:spPr>
        <p:txBody>
          <a:bodyPr>
            <a:noAutofit/>
          </a:bodyPr>
          <a:lstStyle/>
          <a:p>
            <a:pPr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de-DE" sz="2800" b="0" strike="noStrike" spc="-1">
                <a:solidFill>
                  <a:srgbClr val="000000"/>
                </a:solidFill>
                <a:latin typeface="Comic Sans MS"/>
              </a:rPr>
              <a:t>Dann melde dich für einen </a:t>
            </a:r>
            <a:r>
              <a:rPr lang="de-DE" sz="2800" b="1" strike="noStrike" spc="-1">
                <a:solidFill>
                  <a:srgbClr val="000000"/>
                </a:solidFill>
                <a:latin typeface="Comic Sans MS"/>
              </a:rPr>
              <a:t>kurzen</a:t>
            </a:r>
            <a:r>
              <a:rPr lang="de-DE" sz="2800" b="0" strike="noStrike" spc="-1">
                <a:solidFill>
                  <a:srgbClr val="000000"/>
                </a:solidFill>
                <a:latin typeface="Comic Sans MS"/>
              </a:rPr>
              <a:t> telefonischen Beratungstermin per Mail an: </a:t>
            </a:r>
            <a:r>
              <a:rPr lang="de-DE" sz="2800" b="0" u="sng" strike="noStrike" spc="-1">
                <a:solidFill>
                  <a:srgbClr val="0563C1"/>
                </a:solidFill>
                <a:uFillTx/>
                <a:latin typeface="Comic Sans MS"/>
                <a:hlinkClick r:id="rId2"/>
              </a:rPr>
              <a:t>gle@sks-sbg.de</a:t>
            </a:r>
            <a:r>
              <a:rPr lang="de-DE" sz="2800" b="0" strike="noStrike" spc="-1">
                <a:solidFill>
                  <a:srgbClr val="000000"/>
                </a:solidFill>
                <a:latin typeface="Comic Sans MS"/>
              </a:rPr>
              <a:t> </a:t>
            </a:r>
            <a:endParaRPr lang="de-DE" sz="2800" b="0" strike="noStrike" spc="-1">
              <a:solidFill>
                <a:srgbClr val="000000"/>
              </a:solidFill>
              <a:latin typeface="Calibri"/>
            </a:endParaRPr>
          </a:p>
          <a:p>
            <a:pPr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endParaRPr lang="de-DE" sz="2800" b="0" strike="noStrike" spc="-1">
              <a:solidFill>
                <a:srgbClr val="000000"/>
              </a:solidFill>
              <a:latin typeface="Calibri"/>
            </a:endParaRPr>
          </a:p>
          <a:p>
            <a:pPr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de-DE" sz="2800" b="1" strike="noStrike" spc="-1">
                <a:solidFill>
                  <a:srgbClr val="000000"/>
                </a:solidFill>
                <a:latin typeface="Comic Sans MS"/>
              </a:rPr>
              <a:t>Wichtig: </a:t>
            </a:r>
            <a:r>
              <a:rPr lang="de-DE" sz="2800" b="0" strike="noStrike" spc="-1">
                <a:solidFill>
                  <a:srgbClr val="000000"/>
                </a:solidFill>
                <a:latin typeface="Comic Sans MS"/>
              </a:rPr>
              <a:t>Notiere dir vorab konkrete Fragen, auf die du gerne noch eine Antwort hättest.</a:t>
            </a:r>
            <a:endParaRPr lang="de-DE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374</Words>
  <Application>Microsoft Macintosh PowerPoint</Application>
  <PresentationFormat>Breitbild</PresentationFormat>
  <Paragraphs>63</Paragraphs>
  <Slides>6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6</vt:i4>
      </vt:variant>
      <vt:variant>
        <vt:lpstr>Design</vt:lpstr>
      </vt:variant>
      <vt:variant>
        <vt:i4>2</vt:i4>
      </vt:variant>
      <vt:variant>
        <vt:lpstr>Folientitel</vt:lpstr>
      </vt:variant>
      <vt:variant>
        <vt:i4>6</vt:i4>
      </vt:variant>
    </vt:vector>
  </HeadingPairs>
  <TitlesOfParts>
    <vt:vector size="14" baseType="lpstr">
      <vt:lpstr>Arial</vt:lpstr>
      <vt:lpstr>Calibri</vt:lpstr>
      <vt:lpstr>Calibri Light</vt:lpstr>
      <vt:lpstr>Comic Sans MS</vt:lpstr>
      <vt:lpstr>Symbol</vt:lpstr>
      <vt:lpstr>Wingdings</vt:lpstr>
      <vt:lpstr>Office Theme</vt:lpstr>
      <vt:lpstr>Office Theme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subject/>
  <dc:creator>Verena Voß</dc:creator>
  <dc:description/>
  <cp:lastModifiedBy>Florian Grouisborn</cp:lastModifiedBy>
  <cp:revision>19</cp:revision>
  <dcterms:created xsi:type="dcterms:W3CDTF">2021-04-29T07:19:59Z</dcterms:created>
  <dcterms:modified xsi:type="dcterms:W3CDTF">2023-05-15T15:58:22Z</dcterms:modified>
  <dc:language>de-DE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Version">
    <vt:lpwstr>16.0000</vt:lpwstr>
  </property>
  <property fmtid="{D5CDD505-2E9C-101B-9397-08002B2CF9AE}" pid="3" name="HiddenSlides">
    <vt:i4>0</vt:i4>
  </property>
  <property fmtid="{D5CDD505-2E9C-101B-9397-08002B2CF9AE}" pid="4" name="HyperlinksChanged">
    <vt:bool>false</vt:bool>
  </property>
  <property fmtid="{D5CDD505-2E9C-101B-9397-08002B2CF9AE}" pid="5" name="LinksUpToDate">
    <vt:bool>false</vt:bool>
  </property>
  <property fmtid="{D5CDD505-2E9C-101B-9397-08002B2CF9AE}" pid="6" name="MMClips">
    <vt:i4>0</vt:i4>
  </property>
  <property fmtid="{D5CDD505-2E9C-101B-9397-08002B2CF9AE}" pid="7" name="Notes">
    <vt:i4>0</vt:i4>
  </property>
  <property fmtid="{D5CDD505-2E9C-101B-9397-08002B2CF9AE}" pid="8" name="PresentationFormat">
    <vt:lpwstr>Breitbild</vt:lpwstr>
  </property>
  <property fmtid="{D5CDD505-2E9C-101B-9397-08002B2CF9AE}" pid="9" name="ScaleCrop">
    <vt:bool>false</vt:bool>
  </property>
  <property fmtid="{D5CDD505-2E9C-101B-9397-08002B2CF9AE}" pid="10" name="ShareDoc">
    <vt:bool>false</vt:bool>
  </property>
  <property fmtid="{D5CDD505-2E9C-101B-9397-08002B2CF9AE}" pid="11" name="Slides">
    <vt:i4>6</vt:i4>
  </property>
</Properties>
</file>