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75C086-EF6C-45C6-B870-1C3A58F55DE5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15.05.23</a:t>
            </a:fld>
            <a:endParaRPr lang="de-DE" sz="1200" b="0" strike="noStrike" spc="-1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52A1D2E-2E97-4A5A-9913-2BB75830CCF7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Mastertextformat bearbeiten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CF64F69-D146-4BE5-BDC4-AE94719F8DB3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15.05.23</a:t>
            </a:fld>
            <a:endParaRPr lang="de-DE" sz="1200" b="0" strike="noStrike" spc="-1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B1DBA3-329A-45A1-8433-B0659A2F6E99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le@sks-sbg.d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Pädagogik – Hochschule Fulda"/>
          <p:cNvPicPr/>
          <p:nvPr/>
        </p:nvPicPr>
        <p:blipFill>
          <a:blip r:embed="rId2"/>
          <a:stretch/>
        </p:blipFill>
        <p:spPr>
          <a:xfrm>
            <a:off x="4599000" y="2702160"/>
            <a:ext cx="2751840" cy="41320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8614647" y="1527970"/>
            <a:ext cx="2902680" cy="1755000"/>
          </a:xfrm>
          <a:prstGeom prst="cloudCallout">
            <a:avLst>
              <a:gd name="adj1" fmla="val -111884"/>
              <a:gd name="adj2" fmla="val 64769"/>
            </a:avLst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</a:rPr>
              <a:t>Wie funktioniert der menschliche Körper?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8614647" y="3676090"/>
            <a:ext cx="2902680" cy="1755000"/>
          </a:xfrm>
          <a:prstGeom prst="cloudCallout">
            <a:avLst>
              <a:gd name="adj1" fmla="val -120141"/>
              <a:gd name="adj2" fmla="val -23223"/>
            </a:avLst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</a:rPr>
              <a:t>Was hält den menschlichen Körper gesund?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965869" y="1674000"/>
            <a:ext cx="2902680" cy="1755000"/>
          </a:xfrm>
          <a:prstGeom prst="cloudCallout">
            <a:avLst>
              <a:gd name="adj1" fmla="val 72520"/>
              <a:gd name="adj2" fmla="val 55667"/>
            </a:avLst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</a:rPr>
              <a:t>Welche Organe gibt es und wie arbeiten diese?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367020" y="3989880"/>
            <a:ext cx="3364200" cy="1556640"/>
          </a:xfrm>
          <a:prstGeom prst="cloudCallout">
            <a:avLst>
              <a:gd name="adj1" fmla="val 107077"/>
              <a:gd name="adj2" fmla="val -45475"/>
            </a:avLst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</a:rPr>
              <a:t>Welche Berufe gibt es eigentlich im Gesundheitsbereich?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7426080" y="5699520"/>
            <a:ext cx="46648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omic Sans MS"/>
              </a:rPr>
              <a:t>…all das sind Fragen, die dich interessieren, dann bist du hier genau richtig! Auf zur nächsten Seite..</a:t>
            </a:r>
            <a:r>
              <a:rPr lang="de-DE" sz="1800" b="1" strike="noStrike" spc="-1">
                <a:solidFill>
                  <a:srgbClr val="000000"/>
                </a:solidFill>
                <a:latin typeface="Wingdings"/>
              </a:rPr>
              <a:t>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82" name="CustomShape 1"/>
          <p:cNvSpPr/>
          <p:nvPr/>
        </p:nvSpPr>
        <p:spPr>
          <a:xfrm>
            <a:off x="2049120" y="23400"/>
            <a:ext cx="874584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5400" b="1" spc="-1" dirty="0">
                <a:solidFill>
                  <a:srgbClr val="000000"/>
                </a:solidFill>
                <a:latin typeface="Comic Sans MS"/>
              </a:rPr>
              <a:t>Naturwissenschaften: Biologie des Menschen</a:t>
            </a:r>
            <a:endParaRPr lang="de-DE" sz="54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01960" y="432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>
                <a:solidFill>
                  <a:srgbClr val="000000"/>
                </a:solidFill>
                <a:latin typeface="Comic Sans MS"/>
              </a:rPr>
              <a:t>Mögliche Themen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650520" y="1451160"/>
            <a:ext cx="28191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omic Sans MS"/>
              </a:rPr>
              <a:t>Aufbau und Funktion des menschlichen Körpers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960287" y="365940"/>
            <a:ext cx="3059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omic Sans MS"/>
              </a:rPr>
              <a:t>Evtl. Erste-Hilfe-Kurs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4620960" y="909360"/>
            <a:ext cx="2441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omic Sans MS"/>
              </a:rPr>
              <a:t>Sucht und Suchtprävention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210960" y="4369680"/>
            <a:ext cx="2775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omic Sans MS"/>
              </a:rPr>
              <a:t>Gesundheit und Krankheit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4246725" y="3748680"/>
            <a:ext cx="2638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omic Sans MS"/>
              </a:rPr>
              <a:t>Außerschulische Veranstaltungen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2476800" y="6046200"/>
            <a:ext cx="98982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omic Sans MS"/>
              </a:rPr>
              <a:t>…außerdem viele aktuelle Themen &amp; Berücksichtigung der Schüler*innen- Interessen!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96" name="Picture 2" descr="Menschlicher Körper-Anatomie. Vektor Abbildung - Illustration von öffnung,  gesundheit: 36135143"/>
          <p:cNvPicPr/>
          <p:nvPr/>
        </p:nvPicPr>
        <p:blipFill>
          <a:blip r:embed="rId2"/>
          <a:stretch/>
        </p:blipFill>
        <p:spPr>
          <a:xfrm>
            <a:off x="1304280" y="2064600"/>
            <a:ext cx="1510920" cy="152604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Beeinflussen wir unsere Gesundheit durch unsere Einstellung?"/>
          <p:cNvPicPr/>
          <p:nvPr/>
        </p:nvPicPr>
        <p:blipFill>
          <a:blip r:embed="rId3"/>
          <a:stretch/>
        </p:blipFill>
        <p:spPr>
          <a:xfrm>
            <a:off x="650520" y="5016240"/>
            <a:ext cx="1715040" cy="1114920"/>
          </a:xfrm>
          <a:prstGeom prst="rect">
            <a:avLst/>
          </a:prstGeom>
          <a:ln>
            <a:noFill/>
          </a:ln>
        </p:spPr>
      </p:pic>
      <p:pic>
        <p:nvPicPr>
          <p:cNvPr id="98" name="Picture 6" descr="Piktogramm &quot;Alkohol + Rauchen verboten&quot; für Spielplatzschild"/>
          <p:cNvPicPr/>
          <p:nvPr/>
        </p:nvPicPr>
        <p:blipFill>
          <a:blip r:embed="rId4"/>
          <a:stretch/>
        </p:blipFill>
        <p:spPr>
          <a:xfrm>
            <a:off x="4933080" y="1564920"/>
            <a:ext cx="1510920" cy="1510920"/>
          </a:xfrm>
          <a:prstGeom prst="rect">
            <a:avLst/>
          </a:prstGeom>
          <a:ln>
            <a:noFill/>
          </a:ln>
        </p:spPr>
      </p:pic>
      <p:pic>
        <p:nvPicPr>
          <p:cNvPr id="99" name="Picture 8" descr="Erste Hilfe Kurs in Münster: Erste Hilfe Team Robert Lange"/>
          <p:cNvPicPr/>
          <p:nvPr/>
        </p:nvPicPr>
        <p:blipFill>
          <a:blip r:embed="rId5"/>
          <a:stretch/>
        </p:blipFill>
        <p:spPr>
          <a:xfrm>
            <a:off x="7327127" y="721620"/>
            <a:ext cx="1985760" cy="1653480"/>
          </a:xfrm>
          <a:prstGeom prst="rect">
            <a:avLst/>
          </a:prstGeom>
          <a:ln>
            <a:noFill/>
          </a:ln>
        </p:spPr>
      </p:pic>
      <p:pic>
        <p:nvPicPr>
          <p:cNvPr id="100" name="Picture 10" descr="Zahnarzt in Münster | Zahnarztpraxis Dr. Stefan Polgart"/>
          <p:cNvPicPr/>
          <p:nvPr/>
        </p:nvPicPr>
        <p:blipFill>
          <a:blip r:embed="rId6"/>
          <a:stretch/>
        </p:blipFill>
        <p:spPr>
          <a:xfrm>
            <a:off x="4789965" y="4518720"/>
            <a:ext cx="1396080" cy="1190160"/>
          </a:xfrm>
          <a:prstGeom prst="rect">
            <a:avLst/>
          </a:prstGeom>
          <a:ln>
            <a:noFill/>
          </a:ln>
        </p:spPr>
      </p:pic>
      <p:sp>
        <p:nvSpPr>
          <p:cNvPr id="101" name="CustomShape 8"/>
          <p:cNvSpPr/>
          <p:nvPr/>
        </p:nvSpPr>
        <p:spPr>
          <a:xfrm>
            <a:off x="2916583" y="2530080"/>
            <a:ext cx="1721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omic Sans MS"/>
              </a:rPr>
              <a:t>Ernährung</a:t>
            </a:r>
            <a:endParaRPr lang="de-DE" sz="1800" b="0" strike="noStrike" spc="-1" dirty="0">
              <a:latin typeface="Calibri"/>
            </a:endParaRPr>
          </a:p>
        </p:txBody>
      </p:sp>
      <p:pic>
        <p:nvPicPr>
          <p:cNvPr id="102" name="Picture 12" descr="Fitnesswissen - Wann ist die Ernährung gesund?"/>
          <p:cNvPicPr/>
          <p:nvPr/>
        </p:nvPicPr>
        <p:blipFill>
          <a:blip r:embed="rId7"/>
          <a:stretch/>
        </p:blipFill>
        <p:spPr>
          <a:xfrm>
            <a:off x="3252103" y="2873160"/>
            <a:ext cx="1246593" cy="1325160"/>
          </a:xfrm>
          <a:prstGeom prst="rect">
            <a:avLst/>
          </a:prstGeom>
          <a:ln>
            <a:noFill/>
          </a:ln>
        </p:spPr>
      </p:pic>
      <p:sp>
        <p:nvSpPr>
          <p:cNvPr id="103" name="CustomShape 9"/>
          <p:cNvSpPr/>
          <p:nvPr/>
        </p:nvSpPr>
        <p:spPr>
          <a:xfrm>
            <a:off x="8566343" y="3690425"/>
            <a:ext cx="3550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omic Sans MS"/>
              </a:rPr>
              <a:t>Umgang mit alten Menschen oder Menschen mit einer Behinderung</a:t>
            </a:r>
            <a:endParaRPr lang="de-DE" sz="1800" b="0" strike="noStrike" spc="-1" dirty="0">
              <a:latin typeface="Calibri"/>
            </a:endParaRPr>
          </a:p>
        </p:txBody>
      </p:sp>
      <p:pic>
        <p:nvPicPr>
          <p:cNvPr id="104" name="Picture 4" descr="Jobs für körperlich eingeschränkte Menschen – Secret Jobs"/>
          <p:cNvPicPr/>
          <p:nvPr/>
        </p:nvPicPr>
        <p:blipFill>
          <a:blip r:embed="rId8"/>
          <a:stretch/>
        </p:blipFill>
        <p:spPr>
          <a:xfrm>
            <a:off x="9471743" y="4678985"/>
            <a:ext cx="1978920" cy="999720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6239D3-1658-B89A-1EB6-35E366565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23" y="3679140"/>
            <a:ext cx="2040480" cy="13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stomShape 6">
            <a:extLst>
              <a:ext uri="{FF2B5EF4-FFF2-40B4-BE49-F238E27FC236}">
                <a16:creationId xmlns:a16="http://schemas.microsoft.com/office/drawing/2014/main" id="{B237A24A-CC93-174B-09F5-8AB11DACB417}"/>
              </a:ext>
            </a:extLst>
          </p:cNvPr>
          <p:cNvSpPr/>
          <p:nvPr/>
        </p:nvSpPr>
        <p:spPr>
          <a:xfrm>
            <a:off x="6163171" y="2923865"/>
            <a:ext cx="26384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omic Sans MS"/>
              </a:rPr>
              <a:t>Gute Kleidung – schlechte Kleidung?</a:t>
            </a:r>
            <a:endParaRPr lang="de-DE" sz="1800" b="0" strike="noStrike" spc="-1" dirty="0">
              <a:latin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442C6D-715A-9FB3-FDC9-28B99CC1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37" y="1715951"/>
            <a:ext cx="1510920" cy="15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6">
            <a:extLst>
              <a:ext uri="{FF2B5EF4-FFF2-40B4-BE49-F238E27FC236}">
                <a16:creationId xmlns:a16="http://schemas.microsoft.com/office/drawing/2014/main" id="{204A7EB4-F34F-4B20-162D-7A22A937335D}"/>
              </a:ext>
            </a:extLst>
          </p:cNvPr>
          <p:cNvSpPr/>
          <p:nvPr/>
        </p:nvSpPr>
        <p:spPr>
          <a:xfrm>
            <a:off x="9556333" y="1010232"/>
            <a:ext cx="2248727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omic Sans MS"/>
              </a:rPr>
              <a:t>Umgang mit dem Tod</a:t>
            </a:r>
            <a:endParaRPr lang="de-DE" sz="1800" b="0" strike="noStrike" spc="-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684800" cy="86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5500" lnSpcReduction="10000"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>
                <a:solidFill>
                  <a:srgbClr val="000000"/>
                </a:solidFill>
                <a:latin typeface="Comic Sans MS"/>
              </a:rPr>
              <a:t>…etwas ausführlicher:</a:t>
            </a:r>
            <a:br/>
            <a:r>
              <a:rPr lang="de-DE" sz="4400" b="1" strike="noStrike" spc="-1">
                <a:solidFill>
                  <a:srgbClr val="000000"/>
                </a:solidFill>
                <a:latin typeface="Comic Sans MS"/>
              </a:rPr>
              <a:t>Grobe Themenübersicht nach Jahrgängen: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395000"/>
            <a:ext cx="10684800" cy="5230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1" strike="noStrike" spc="-1" dirty="0">
                <a:solidFill>
                  <a:srgbClr val="000000"/>
                </a:solidFill>
                <a:latin typeface="Comic Sans MS"/>
              </a:rPr>
              <a:t>Klasse 7: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Die Haut der Erde: der Boden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Alles für die Tonne? - Recycling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Was macht die Welt so bunt? - Farbwahrnehmung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Unsere Organe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1" strike="noStrike" spc="-1" dirty="0">
                <a:solidFill>
                  <a:srgbClr val="000000"/>
                </a:solidFill>
                <a:latin typeface="Comic Sans MS"/>
              </a:rPr>
              <a:t>Klasse 8: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Hauptsache es schmeckt?! – Ernährung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Umgang mit unserer Haut</a:t>
            </a: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Volkskrankheit Krebs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1" strike="noStrike" spc="-1" dirty="0">
                <a:solidFill>
                  <a:srgbClr val="000000"/>
                </a:solidFill>
                <a:latin typeface="Comic Sans MS"/>
              </a:rPr>
              <a:t>Klasse 9: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Gesundheit und Krankheit</a:t>
            </a: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Krankheiten in unserem Umfeld</a:t>
            </a: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Sucht und Verlangen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1" strike="noStrike" spc="-1" dirty="0">
                <a:solidFill>
                  <a:srgbClr val="000000"/>
                </a:solidFill>
                <a:latin typeface="Comic Sans MS"/>
              </a:rPr>
              <a:t>Klasse 10: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Medikamente und Gesundheit</a:t>
            </a: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Gute Kleidung! – schlechte Kleidung?</a:t>
            </a: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Comic Sans MS"/>
              </a:rPr>
              <a:t>Evtl. Erste-Hilfe-Kurs</a:t>
            </a: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pc="-1" dirty="0">
                <a:solidFill>
                  <a:srgbClr val="000000"/>
                </a:solidFill>
                <a:latin typeface="Comic Sans MS"/>
              </a:rPr>
              <a:t>Umgang mit Sterben und Tod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6377760" y="3019680"/>
            <a:ext cx="559764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omic Sans MS"/>
              </a:rPr>
              <a:t>Mögliche (außerschulische) Aktivitäten: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einer Zahnarztpraxis mit Zahnlabor.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der MTL Schule in Münster.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einer Physiotherapiepraxis.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von einem Experten vom DRK, der über den Blutspendedienst berichtet.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der Erich-Kästner-Schule (LWL-Förderschule mit dem Förderschwerpunkt körperliche und motorische Entwicklung).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der Ausbildungsmesse des Uniklinikums Münster.</a:t>
            </a:r>
            <a:endParaRPr lang="de-DE" sz="1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Besuch von einer Ernährungsberaterin.</a:t>
            </a: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5" descr="Ein Bild, das Text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434240" y="2237760"/>
            <a:ext cx="2066400" cy="118080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332280" y="1051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000" b="1" strike="noStrike" spc="-1">
                <a:solidFill>
                  <a:srgbClr val="000000"/>
                </a:solidFill>
                <a:latin typeface="Comic Sans MS"/>
              </a:rPr>
              <a:t>Wie wird gearbeitet?</a:t>
            </a:r>
            <a:endParaRPr lang="de-DE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680040" y="1868400"/>
            <a:ext cx="35744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Argumentieren und Diskutieren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111" name="Grafik 7" descr="Ein Bild, das Text, ClipArt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8658000" y="1462680"/>
            <a:ext cx="2099520" cy="118080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8164080" y="810000"/>
            <a:ext cx="30873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Umfragen, Diagramme und Schaubilder auswerten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4982760" y="2297880"/>
            <a:ext cx="2686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Evtl. Erste-Hilfe-Kurs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9082800" y="3013560"/>
            <a:ext cx="2686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Informationen im Internet beschaffen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1022760" y="4317120"/>
            <a:ext cx="1622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Präsentieren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9581760" y="5167440"/>
            <a:ext cx="18788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omic Sans MS"/>
              </a:rPr>
              <a:t>Projektarbeit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4042080" y="4493160"/>
            <a:ext cx="31489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omic Sans MS"/>
              </a:rPr>
              <a:t>Arbeit alleine und im Team</a:t>
            </a:r>
            <a:endParaRPr lang="de-DE" sz="1800" b="0" strike="noStrike" spc="-1">
              <a:latin typeface="Calibri"/>
            </a:endParaRPr>
          </a:p>
        </p:txBody>
      </p:sp>
      <p:pic>
        <p:nvPicPr>
          <p:cNvPr id="118" name="Grafik 17"/>
          <p:cNvPicPr/>
          <p:nvPr/>
        </p:nvPicPr>
        <p:blipFill>
          <a:blip r:embed="rId4"/>
          <a:stretch/>
        </p:blipFill>
        <p:spPr>
          <a:xfrm>
            <a:off x="695880" y="4686480"/>
            <a:ext cx="2276640" cy="894240"/>
          </a:xfrm>
          <a:prstGeom prst="rect">
            <a:avLst/>
          </a:prstGeom>
          <a:ln>
            <a:noFill/>
          </a:ln>
        </p:spPr>
      </p:pic>
      <p:pic>
        <p:nvPicPr>
          <p:cNvPr id="119" name="Grafik 19"/>
          <p:cNvPicPr/>
          <p:nvPr/>
        </p:nvPicPr>
        <p:blipFill>
          <a:blip r:embed="rId5"/>
          <a:stretch/>
        </p:blipFill>
        <p:spPr>
          <a:xfrm>
            <a:off x="4952880" y="4862160"/>
            <a:ext cx="2430720" cy="1333080"/>
          </a:xfrm>
          <a:prstGeom prst="rect">
            <a:avLst/>
          </a:prstGeom>
          <a:ln>
            <a:noFill/>
          </a:ln>
        </p:spPr>
      </p:pic>
      <p:pic>
        <p:nvPicPr>
          <p:cNvPr id="120" name="Grafik 21"/>
          <p:cNvPicPr/>
          <p:nvPr/>
        </p:nvPicPr>
        <p:blipFill>
          <a:blip r:embed="rId6"/>
          <a:stretch/>
        </p:blipFill>
        <p:spPr>
          <a:xfrm>
            <a:off x="4003920" y="4979160"/>
            <a:ext cx="995760" cy="1086120"/>
          </a:xfrm>
          <a:prstGeom prst="rect">
            <a:avLst/>
          </a:prstGeom>
          <a:ln>
            <a:noFill/>
          </a:ln>
        </p:spPr>
      </p:pic>
      <p:pic>
        <p:nvPicPr>
          <p:cNvPr id="121" name="Grafik 23" descr="Ein Bild, das Text, Tisch enthält.&#10;&#10;Automatisch generierte Beschreibung"/>
          <p:cNvPicPr/>
          <p:nvPr/>
        </p:nvPicPr>
        <p:blipFill>
          <a:blip r:embed="rId7"/>
          <a:stretch/>
        </p:blipFill>
        <p:spPr>
          <a:xfrm>
            <a:off x="9581760" y="3591720"/>
            <a:ext cx="1586880" cy="1598760"/>
          </a:xfrm>
          <a:prstGeom prst="rect">
            <a:avLst/>
          </a:prstGeom>
          <a:ln>
            <a:noFill/>
          </a:ln>
        </p:spPr>
      </p:pic>
      <p:pic>
        <p:nvPicPr>
          <p:cNvPr id="122" name="Picture 8" descr="Erste Hilfe Kurs in Münster: Erste Hilfe Team Robert Lange"/>
          <p:cNvPicPr/>
          <p:nvPr/>
        </p:nvPicPr>
        <p:blipFill>
          <a:blip r:embed="rId8"/>
          <a:stretch/>
        </p:blipFill>
        <p:spPr>
          <a:xfrm>
            <a:off x="5205240" y="2592000"/>
            <a:ext cx="1985760" cy="165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996120" y="584280"/>
            <a:ext cx="10927440" cy="1285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000" b="0" strike="noStrike" spc="-1">
                <a:solidFill>
                  <a:srgbClr val="000000"/>
                </a:solidFill>
                <a:latin typeface="Comic Sans MS"/>
              </a:rPr>
              <a:t>Bist du immer noch interessiert an dem Fach? Dann bedenke:</a:t>
            </a:r>
            <a:endParaRPr lang="de-DE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991080" y="2255040"/>
            <a:ext cx="6441120" cy="4307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Mensch und Gesundheit wird ab Klasse 7 dein </a:t>
            </a:r>
            <a:r>
              <a:rPr lang="de-DE" sz="2800" b="1" strike="noStrike" spc="-1">
                <a:solidFill>
                  <a:srgbClr val="000000"/>
                </a:solidFill>
                <a:latin typeface="Comic Sans MS"/>
              </a:rPr>
              <a:t>4. Hauptfach</a:t>
            </a: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. Ist also gleichzusetzen mit Deutsch, Englisch und Mathe.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Du hast es 3 Stunden in der Woche.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Grafik 4"/>
          <p:cNvPicPr/>
          <p:nvPr/>
        </p:nvPicPr>
        <p:blipFill>
          <a:blip r:embed="rId2"/>
          <a:stretch/>
        </p:blipFill>
        <p:spPr>
          <a:xfrm>
            <a:off x="7403400" y="2152800"/>
            <a:ext cx="4332960" cy="4410000"/>
          </a:xfrm>
          <a:prstGeom prst="rect">
            <a:avLst/>
          </a:prstGeom>
          <a:ln>
            <a:noFill/>
          </a:ln>
        </p:spPr>
      </p:pic>
      <p:pic>
        <p:nvPicPr>
          <p:cNvPr id="126" name="Picture 2" descr="Glühbirne Cartoon, Trampolin, Kunstwerk, Schwarz und weiß png | PNGEgg"/>
          <p:cNvPicPr/>
          <p:nvPr/>
        </p:nvPicPr>
        <p:blipFill>
          <a:blip r:embed="rId3"/>
          <a:stretch/>
        </p:blipFill>
        <p:spPr>
          <a:xfrm>
            <a:off x="6095880" y="1181520"/>
            <a:ext cx="769320" cy="86112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 rot="760800">
            <a:off x="7882560" y="2405520"/>
            <a:ext cx="777600" cy="287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Deutsch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128" name="CustomShape 4"/>
          <p:cNvSpPr/>
          <p:nvPr/>
        </p:nvSpPr>
        <p:spPr>
          <a:xfrm rot="20725200">
            <a:off x="8876160" y="2838240"/>
            <a:ext cx="671400" cy="2595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Mathe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7860240" y="3339720"/>
            <a:ext cx="777600" cy="287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Englisch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130" name="CustomShape 6"/>
          <p:cNvSpPr/>
          <p:nvPr/>
        </p:nvSpPr>
        <p:spPr>
          <a:xfrm rot="21284400">
            <a:off x="8849520" y="3424320"/>
            <a:ext cx="1944720" cy="56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Mensch und Gesundheit</a:t>
            </a:r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365040"/>
            <a:ext cx="10515240" cy="833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>
                <a:solidFill>
                  <a:srgbClr val="000000"/>
                </a:solidFill>
                <a:latin typeface="Comic Sans MS"/>
              </a:rPr>
              <a:t>Du hast noch offene Fragen: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944640" y="1198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Dann melde dich für einen </a:t>
            </a:r>
            <a:r>
              <a:rPr lang="de-DE" sz="2800" b="1" strike="noStrike" spc="-1">
                <a:solidFill>
                  <a:srgbClr val="000000"/>
                </a:solidFill>
                <a:latin typeface="Comic Sans MS"/>
              </a:rPr>
              <a:t>kurzen</a:t>
            </a: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 telefonischen Beratungstermin per Mail an: </a:t>
            </a:r>
            <a:r>
              <a:rPr lang="de-DE" sz="2800" b="0" u="sng" strike="noStrike" spc="-1">
                <a:solidFill>
                  <a:srgbClr val="0563C1"/>
                </a:solidFill>
                <a:uFillTx/>
                <a:latin typeface="Comic Sans MS"/>
                <a:hlinkClick r:id="rId2"/>
              </a:rPr>
              <a:t>gle@sks-sbg.de</a:t>
            </a: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omic Sans MS"/>
              </a:rPr>
              <a:t>Wichtig: </a:t>
            </a:r>
            <a:r>
              <a:rPr lang="de-DE" sz="2800" b="0" strike="noStrike" spc="-1">
                <a:solidFill>
                  <a:srgbClr val="000000"/>
                </a:solidFill>
                <a:latin typeface="Comic Sans MS"/>
              </a:rPr>
              <a:t>Notiere dir vorab konkrete Fragen, auf die du gerne noch eine Antwort hättest.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Macintosh PowerPoint</Application>
  <PresentationFormat>Breitbild</PresentationFormat>
  <Paragraphs>63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Verena Voß</dc:creator>
  <dc:description/>
  <cp:lastModifiedBy>Florian Grouisborn</cp:lastModifiedBy>
  <cp:revision>19</cp:revision>
  <dcterms:created xsi:type="dcterms:W3CDTF">2021-04-29T07:19:59Z</dcterms:created>
  <dcterms:modified xsi:type="dcterms:W3CDTF">2023-05-15T15:58:22Z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